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AB96E-DE25-4FE8-839B-B1D01E4DD491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Applets </a:t>
            </a:r>
            <a:r>
              <a:rPr lang="en-US" dirty="0"/>
              <a:t>are small applications that are accessed on </a:t>
            </a:r>
            <a:r>
              <a:rPr lang="en-US" dirty="0" smtClean="0"/>
              <a:t>an Internet </a:t>
            </a:r>
            <a:r>
              <a:rPr lang="en-US" dirty="0"/>
              <a:t>server, transported over the Internet, automatically installed, and run as part of a </a:t>
            </a:r>
            <a:r>
              <a:rPr lang="en-US" dirty="0" smtClean="0"/>
              <a:t>web document on client</a:t>
            </a:r>
          </a:p>
          <a:p>
            <a:r>
              <a:rPr lang="en-US" dirty="0" smtClean="0"/>
              <a:t>Applets </a:t>
            </a:r>
            <a:r>
              <a:rPr lang="en-US" dirty="0"/>
              <a:t>do not need a </a:t>
            </a:r>
            <a:r>
              <a:rPr lang="en-US" b="1" dirty="0"/>
              <a:t>main( ) </a:t>
            </a:r>
            <a:r>
              <a:rPr lang="en-US" b="1" dirty="0" smtClean="0"/>
              <a:t>method</a:t>
            </a:r>
          </a:p>
          <a:p>
            <a:r>
              <a:rPr lang="en-US" dirty="0"/>
              <a:t>Applets must be run under an applet viewer or a Java-compatible </a:t>
            </a:r>
            <a:r>
              <a:rPr lang="en-US" dirty="0" smtClean="0"/>
              <a:t>browser</a:t>
            </a:r>
          </a:p>
          <a:p>
            <a:r>
              <a:rPr lang="en-US" dirty="0" smtClean="0"/>
              <a:t>Applets use the </a:t>
            </a:r>
            <a:r>
              <a:rPr lang="en-US" dirty="0"/>
              <a:t>interface provided by the AWT or </a:t>
            </a:r>
            <a:r>
              <a:rPr lang="en-US" dirty="0" smtClean="0"/>
              <a:t>Swing</a:t>
            </a:r>
          </a:p>
          <a:p>
            <a:r>
              <a:rPr lang="en-US" dirty="0"/>
              <a:t>Every applet that you create must be a subclass of </a:t>
            </a:r>
            <a:r>
              <a:rPr lang="en-US" b="1" dirty="0"/>
              <a:t>Applet.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7696200" cy="6287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Requesting Repainting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the applet itself cause </a:t>
            </a:r>
            <a:r>
              <a:rPr lang="en-US" dirty="0" smtClean="0"/>
              <a:t>its window </a:t>
            </a:r>
            <a:r>
              <a:rPr lang="en-US" dirty="0"/>
              <a:t>to be updated when its information changes</a:t>
            </a:r>
            <a:r>
              <a:rPr lang="en-US" dirty="0" smtClean="0"/>
              <a:t>?</a:t>
            </a:r>
          </a:p>
          <a:p>
            <a:r>
              <a:rPr lang="en-US" dirty="0"/>
              <a:t>Whenever your applet </a:t>
            </a:r>
            <a:r>
              <a:rPr lang="en-US" dirty="0" smtClean="0"/>
              <a:t>needs to </a:t>
            </a:r>
            <a:r>
              <a:rPr lang="en-US" dirty="0"/>
              <a:t>update the information displayed in its window, it simply calls </a:t>
            </a:r>
            <a:r>
              <a:rPr lang="en-US" b="1" dirty="0"/>
              <a:t>repaint( </a:t>
            </a:r>
            <a:r>
              <a:rPr lang="en-US" b="1" dirty="0" smtClean="0"/>
              <a:t>).</a:t>
            </a:r>
          </a:p>
          <a:p>
            <a:r>
              <a:rPr lang="en-US" dirty="0"/>
              <a:t>The repaint( ) method is defined by the AWT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calls </a:t>
            </a:r>
            <a:r>
              <a:rPr lang="en-US" dirty="0"/>
              <a:t>applet’s update( ) method, which, in its default implementation, </a:t>
            </a:r>
            <a:r>
              <a:rPr lang="en-US" dirty="0" smtClean="0"/>
              <a:t>calls paint</a:t>
            </a:r>
            <a:r>
              <a:rPr lang="en-US" dirty="0"/>
              <a:t>( 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repaint( )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void repaint( </a:t>
            </a:r>
            <a:r>
              <a:rPr lang="en-US" b="1" dirty="0" smtClean="0"/>
              <a:t>)-</a:t>
            </a:r>
            <a:r>
              <a:rPr lang="en-US" b="1" dirty="0"/>
              <a:t> </a:t>
            </a:r>
            <a:r>
              <a:rPr lang="en-US" dirty="0"/>
              <a:t>causes the entire window to be repainted</a:t>
            </a:r>
            <a:r>
              <a:rPr lang="en-US" dirty="0" smtClean="0"/>
              <a:t>.</a:t>
            </a:r>
          </a:p>
          <a:p>
            <a:r>
              <a:rPr lang="en-US" b="1" dirty="0"/>
              <a:t>void repaint(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i="1" dirty="0"/>
              <a:t>left, </a:t>
            </a:r>
            <a:r>
              <a:rPr lang="en-US" b="1" i="1" dirty="0" err="1"/>
              <a:t>int</a:t>
            </a:r>
            <a:r>
              <a:rPr lang="en-US" b="1" i="1" dirty="0"/>
              <a:t> top, </a:t>
            </a:r>
            <a:r>
              <a:rPr lang="en-US" b="1" i="1" dirty="0" err="1"/>
              <a:t>int</a:t>
            </a:r>
            <a:r>
              <a:rPr lang="en-US" b="1" i="1" dirty="0"/>
              <a:t> width, </a:t>
            </a:r>
            <a:r>
              <a:rPr lang="en-US" b="1" i="1" dirty="0" err="1"/>
              <a:t>int</a:t>
            </a:r>
            <a:r>
              <a:rPr lang="en-US" b="1" i="1" dirty="0"/>
              <a:t> height</a:t>
            </a:r>
            <a:r>
              <a:rPr lang="en-US" b="1" i="1" dirty="0" smtClean="0"/>
              <a:t>)- </a:t>
            </a:r>
            <a:r>
              <a:rPr lang="en-US" dirty="0"/>
              <a:t>the coordinates of the upper-left corner of the region are specified by </a:t>
            </a:r>
            <a:r>
              <a:rPr lang="en-US" i="1" dirty="0"/>
              <a:t>left and top, </a:t>
            </a:r>
            <a:r>
              <a:rPr lang="en-US" i="1" dirty="0" smtClean="0"/>
              <a:t>and </a:t>
            </a:r>
            <a:r>
              <a:rPr lang="en-US" dirty="0" smtClean="0"/>
              <a:t>the </a:t>
            </a:r>
            <a:r>
              <a:rPr lang="en-US" dirty="0"/>
              <a:t>width and height of the region are passed in </a:t>
            </a:r>
            <a:r>
              <a:rPr lang="en-US" i="1" dirty="0"/>
              <a:t>width and height.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533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Simple Banner Applet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33400"/>
            <a:ext cx="8077200" cy="6088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"/>
            <a:ext cx="7848600" cy="637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Using the Status Window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290" y="914399"/>
            <a:ext cx="8723709" cy="594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HTML APPLET Tag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578" y="914399"/>
            <a:ext cx="8785578" cy="4808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Passing Parameters to Applets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APPLET </a:t>
            </a:r>
            <a:r>
              <a:rPr lang="en-US" dirty="0" smtClean="0"/>
              <a:t>tag in HTML allows you to pass parameters to your applet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retrieve a parameter, use the </a:t>
            </a:r>
            <a:r>
              <a:rPr lang="en-US" b="1" dirty="0" err="1" smtClean="0"/>
              <a:t>getParameter</a:t>
            </a:r>
            <a:r>
              <a:rPr lang="en-US" b="1" dirty="0" smtClean="0"/>
              <a:t>( ) method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It returns the value of the </a:t>
            </a:r>
            <a:r>
              <a:rPr lang="en-US" dirty="0" smtClean="0"/>
              <a:t>specified parameter </a:t>
            </a:r>
            <a:r>
              <a:rPr lang="en-US" dirty="0" smtClean="0"/>
              <a:t>in the form of a </a:t>
            </a:r>
            <a:r>
              <a:rPr lang="en-US" b="1" dirty="0" smtClean="0"/>
              <a:t>String object.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199" y="0"/>
            <a:ext cx="776955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-41181"/>
            <a:ext cx="6934200" cy="735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Two Types of Applets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First </a:t>
            </a:r>
            <a:r>
              <a:rPr lang="en-US" dirty="0"/>
              <a:t>are </a:t>
            </a:r>
            <a:r>
              <a:rPr lang="en-US" dirty="0" smtClean="0"/>
              <a:t>those based </a:t>
            </a:r>
            <a:r>
              <a:rPr lang="en-US" dirty="0"/>
              <a:t>directly on the </a:t>
            </a:r>
            <a:r>
              <a:rPr lang="en-US" b="1" dirty="0"/>
              <a:t>Applet </a:t>
            </a:r>
            <a:r>
              <a:rPr lang="en-US" b="1" dirty="0" smtClean="0"/>
              <a:t>class, </a:t>
            </a:r>
            <a:r>
              <a:rPr lang="en-US" dirty="0"/>
              <a:t>use the </a:t>
            </a:r>
            <a:r>
              <a:rPr lang="en-US" dirty="0" smtClean="0"/>
              <a:t>Abstract Window </a:t>
            </a:r>
            <a:r>
              <a:rPr lang="en-US" dirty="0"/>
              <a:t>Toolkit (AWT) to provide the graphic user </a:t>
            </a:r>
            <a:r>
              <a:rPr lang="en-US" dirty="0" smtClean="0"/>
              <a:t>interface</a:t>
            </a:r>
          </a:p>
          <a:p>
            <a:pPr algn="just"/>
            <a:r>
              <a:rPr lang="en-US" dirty="0" smtClean="0"/>
              <a:t>Second </a:t>
            </a:r>
            <a:r>
              <a:rPr lang="en-US" dirty="0"/>
              <a:t>type of applets are those based on the Swing class </a:t>
            </a:r>
            <a:r>
              <a:rPr lang="en-US" b="1" dirty="0" err="1"/>
              <a:t>JApplet</a:t>
            </a:r>
            <a:r>
              <a:rPr lang="en-US" b="1" dirty="0"/>
              <a:t>. Swing applets </a:t>
            </a:r>
            <a:r>
              <a:rPr lang="en-US" b="1" dirty="0" smtClean="0"/>
              <a:t>use </a:t>
            </a:r>
            <a:r>
              <a:rPr lang="en-US" dirty="0" smtClean="0"/>
              <a:t>the </a:t>
            </a:r>
            <a:r>
              <a:rPr lang="en-US" dirty="0"/>
              <a:t>Swing classes to provide the GUI</a:t>
            </a:r>
            <a:r>
              <a:rPr lang="en-US" dirty="0" smtClean="0"/>
              <a:t>.</a:t>
            </a:r>
          </a:p>
          <a:p>
            <a:r>
              <a:rPr lang="en-US" dirty="0" smtClean="0"/>
              <a:t>Swings offers </a:t>
            </a:r>
            <a:r>
              <a:rPr lang="en-US" dirty="0"/>
              <a:t>a richer and often easier-to-use user </a:t>
            </a:r>
            <a:r>
              <a:rPr lang="en-US" dirty="0" smtClean="0"/>
              <a:t>interface than </a:t>
            </a:r>
            <a:r>
              <a:rPr lang="en-US" dirty="0"/>
              <a:t>does the AWT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JApplet</a:t>
            </a:r>
            <a:r>
              <a:rPr lang="en-US" dirty="0"/>
              <a:t> inherits Applet, all the features of Applet are also available in </a:t>
            </a:r>
            <a:r>
              <a:rPr lang="en-US" dirty="0" err="1"/>
              <a:t>JApplet</a:t>
            </a:r>
            <a:r>
              <a:rPr lang="en-US" dirty="0"/>
              <a:t>,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getDocumentBase</a:t>
            </a:r>
            <a:r>
              <a:rPr lang="en-US" b="1" dirty="0" smtClean="0"/>
              <a:t>( ) and </a:t>
            </a:r>
            <a:r>
              <a:rPr lang="en-US" b="1" dirty="0" err="1" smtClean="0"/>
              <a:t>getCodeBase</a:t>
            </a:r>
            <a:r>
              <a:rPr lang="en-US" b="1" dirty="0" smtClean="0"/>
              <a:t>( 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838200"/>
            <a:ext cx="6934200" cy="632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624" y="1828800"/>
            <a:ext cx="8773376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8763000" cy="683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628" y="609600"/>
            <a:ext cx="863837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 Applet Skeleton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6858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ppletLifecycl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1" y="609600"/>
            <a:ext cx="7848600" cy="5638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First Applet program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894442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5562600"/>
            <a:ext cx="622046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Simple Applet Display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/>
              <a:t>void </a:t>
            </a:r>
            <a:r>
              <a:rPr lang="en-US" dirty="0" err="1"/>
              <a:t>drawString</a:t>
            </a:r>
            <a:r>
              <a:rPr lang="en-US" dirty="0"/>
              <a:t>(String </a:t>
            </a:r>
            <a:r>
              <a:rPr lang="en-US" i="1" dirty="0"/>
              <a:t>message, </a:t>
            </a:r>
            <a:r>
              <a:rPr lang="en-US" i="1" dirty="0" err="1"/>
              <a:t>int</a:t>
            </a:r>
            <a:r>
              <a:rPr lang="en-US" i="1" dirty="0"/>
              <a:t> x, </a:t>
            </a:r>
            <a:r>
              <a:rPr lang="en-US" i="1" dirty="0" err="1"/>
              <a:t>int</a:t>
            </a:r>
            <a:r>
              <a:rPr lang="en-US" i="1" dirty="0"/>
              <a:t> y</a:t>
            </a:r>
            <a:r>
              <a:rPr lang="en-US" i="1" dirty="0" smtClean="0"/>
              <a:t>)</a:t>
            </a:r>
          </a:p>
          <a:p>
            <a:r>
              <a:rPr lang="en-US" dirty="0"/>
              <a:t>void </a:t>
            </a:r>
            <a:r>
              <a:rPr lang="en-US" dirty="0" err="1"/>
              <a:t>setBackground</a:t>
            </a:r>
            <a:r>
              <a:rPr lang="en-US" dirty="0"/>
              <a:t>(Color </a:t>
            </a:r>
            <a:r>
              <a:rPr lang="en-US" i="1" dirty="0" err="1"/>
              <a:t>newColor</a:t>
            </a:r>
            <a:r>
              <a:rPr lang="en-US" i="1" dirty="0"/>
              <a:t>)</a:t>
            </a:r>
          </a:p>
          <a:p>
            <a:r>
              <a:rPr lang="en-US" dirty="0"/>
              <a:t>void </a:t>
            </a:r>
            <a:r>
              <a:rPr lang="en-US" dirty="0" err="1"/>
              <a:t>setForeground</a:t>
            </a:r>
            <a:r>
              <a:rPr lang="en-US" dirty="0"/>
              <a:t>(Color </a:t>
            </a:r>
            <a:r>
              <a:rPr lang="en-US" i="1" dirty="0" err="1"/>
              <a:t>newColor</a:t>
            </a:r>
            <a:r>
              <a:rPr lang="en-US" i="1" dirty="0" smtClean="0"/>
              <a:t>)</a:t>
            </a:r>
          </a:p>
          <a:p>
            <a:pPr>
              <a:buNone/>
            </a:pPr>
            <a:r>
              <a:rPr lang="en-US" dirty="0"/>
              <a:t>The class </a:t>
            </a:r>
            <a:r>
              <a:rPr lang="en-US" b="1" dirty="0"/>
              <a:t>Color defines the constants shown </a:t>
            </a:r>
            <a:r>
              <a:rPr lang="en-US" b="1" dirty="0" smtClean="0"/>
              <a:t>here </a:t>
            </a:r>
            <a:r>
              <a:rPr lang="en-US" dirty="0" smtClean="0"/>
              <a:t>that </a:t>
            </a:r>
            <a:r>
              <a:rPr lang="en-US" dirty="0"/>
              <a:t>can be used to specify colors: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114800"/>
            <a:ext cx="8382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391</Words>
  <Application>Microsoft Office PowerPoint</Application>
  <PresentationFormat>On-screen Show (4:3)</PresentationFormat>
  <Paragraphs>35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Applets</vt:lpstr>
      <vt:lpstr>Two Types of Applets</vt:lpstr>
      <vt:lpstr>Applet Class</vt:lpstr>
      <vt:lpstr>Slide 4</vt:lpstr>
      <vt:lpstr>Slide 5</vt:lpstr>
      <vt:lpstr>An Applet Skeleton</vt:lpstr>
      <vt:lpstr>Slide 7</vt:lpstr>
      <vt:lpstr>First Applet program</vt:lpstr>
      <vt:lpstr>Simple Applet Display Methods</vt:lpstr>
      <vt:lpstr>Slide 10</vt:lpstr>
      <vt:lpstr>Requesting Repainting</vt:lpstr>
      <vt:lpstr>repaint( ) method</vt:lpstr>
      <vt:lpstr>A Simple Banner Applet</vt:lpstr>
      <vt:lpstr>Slide 14</vt:lpstr>
      <vt:lpstr>Using the Status Window</vt:lpstr>
      <vt:lpstr>HTML APPLET Tag</vt:lpstr>
      <vt:lpstr>Passing Parameters to Applets</vt:lpstr>
      <vt:lpstr>Slide 18</vt:lpstr>
      <vt:lpstr>Slide 19</vt:lpstr>
      <vt:lpstr>getDocumentBase( ) and getCodeBase( 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15</cp:revision>
  <dcterms:created xsi:type="dcterms:W3CDTF">2018-05-02T04:42:27Z</dcterms:created>
  <dcterms:modified xsi:type="dcterms:W3CDTF">2018-05-07T01:40:05Z</dcterms:modified>
</cp:coreProperties>
</file>