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0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4364-B229-43FD-9AFD-7642428B2285}" type="datetimeFigureOut">
              <a:rPr lang="en-US" smtClean="0"/>
              <a:pPr/>
              <a:t>19/11/2018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048DE-C9F4-4ED5-A1D2-51F3332EB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4364-B229-43FD-9AFD-7642428B2285}" type="datetimeFigureOut">
              <a:rPr lang="en-US" smtClean="0"/>
              <a:pPr/>
              <a:t>19/11/2018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048DE-C9F4-4ED5-A1D2-51F3332EB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4364-B229-43FD-9AFD-7642428B2285}" type="datetimeFigureOut">
              <a:rPr lang="en-US" smtClean="0"/>
              <a:pPr/>
              <a:t>19/11/2018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048DE-C9F4-4ED5-A1D2-51F3332EB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4364-B229-43FD-9AFD-7642428B2285}" type="datetimeFigureOut">
              <a:rPr lang="en-US" smtClean="0"/>
              <a:pPr/>
              <a:t>19/11/2018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048DE-C9F4-4ED5-A1D2-51F3332EB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4364-B229-43FD-9AFD-7642428B2285}" type="datetimeFigureOut">
              <a:rPr lang="en-US" smtClean="0"/>
              <a:pPr/>
              <a:t>19/11/2018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048DE-C9F4-4ED5-A1D2-51F3332EB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4364-B229-43FD-9AFD-7642428B2285}" type="datetimeFigureOut">
              <a:rPr lang="en-US" smtClean="0"/>
              <a:pPr/>
              <a:t>19/11/2018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048DE-C9F4-4ED5-A1D2-51F3332EB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4364-B229-43FD-9AFD-7642428B2285}" type="datetimeFigureOut">
              <a:rPr lang="en-US" smtClean="0"/>
              <a:pPr/>
              <a:t>19/11/2018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048DE-C9F4-4ED5-A1D2-51F3332EB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4364-B229-43FD-9AFD-7642428B2285}" type="datetimeFigureOut">
              <a:rPr lang="en-US" smtClean="0"/>
              <a:pPr/>
              <a:t>19/11/2018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048DE-C9F4-4ED5-A1D2-51F3332EB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4364-B229-43FD-9AFD-7642428B2285}" type="datetimeFigureOut">
              <a:rPr lang="en-US" smtClean="0"/>
              <a:pPr/>
              <a:t>19/11/2018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048DE-C9F4-4ED5-A1D2-51F3332EB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4364-B229-43FD-9AFD-7642428B2285}" type="datetimeFigureOut">
              <a:rPr lang="en-US" smtClean="0"/>
              <a:pPr/>
              <a:t>19/11/2018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048DE-C9F4-4ED5-A1D2-51F3332EB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4364-B229-43FD-9AFD-7642428B2285}" type="datetimeFigureOut">
              <a:rPr lang="en-US" smtClean="0"/>
              <a:pPr/>
              <a:t>19/11/2018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048DE-C9F4-4ED5-A1D2-51F3332EB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04364-B229-43FD-9AFD-7642428B2285}" type="datetimeFigureOut">
              <a:rPr lang="en-US" smtClean="0"/>
              <a:pPr/>
              <a:t>19/11/2018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048DE-C9F4-4ED5-A1D2-51F3332EB9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Java implements strings as objects of type </a:t>
            </a:r>
            <a:r>
              <a:rPr lang="en-US" b="1" dirty="0"/>
              <a:t>String</a:t>
            </a:r>
            <a:r>
              <a:rPr lang="en-US" b="1" dirty="0" smtClean="0"/>
              <a:t>.</a:t>
            </a:r>
          </a:p>
          <a:p>
            <a:pPr algn="just"/>
            <a:r>
              <a:rPr lang="en-US" b="1" dirty="0"/>
              <a:t>String </a:t>
            </a:r>
            <a:r>
              <a:rPr lang="en-US" b="1" dirty="0" smtClean="0"/>
              <a:t>Constructors</a:t>
            </a:r>
          </a:p>
          <a:p>
            <a:pPr lvl="1"/>
            <a:r>
              <a:rPr lang="en-US" dirty="0"/>
              <a:t>To create an empty </a:t>
            </a:r>
            <a:r>
              <a:rPr lang="en-US" b="1" dirty="0"/>
              <a:t>String, you call the </a:t>
            </a:r>
            <a:r>
              <a:rPr lang="en-US" b="1" dirty="0" smtClean="0"/>
              <a:t>default </a:t>
            </a:r>
            <a:r>
              <a:rPr lang="en-US" dirty="0" smtClean="0"/>
              <a:t>constructor.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For </a:t>
            </a:r>
            <a:r>
              <a:rPr lang="en-US" dirty="0" smtClean="0"/>
              <a:t>example, String </a:t>
            </a:r>
            <a:r>
              <a:rPr lang="en-US" dirty="0"/>
              <a:t>s = new String();</a:t>
            </a:r>
          </a:p>
          <a:p>
            <a:pPr lvl="1"/>
            <a:r>
              <a:rPr lang="en-US" dirty="0"/>
              <a:t>will create an instance of </a:t>
            </a:r>
            <a:r>
              <a:rPr lang="en-US" b="1" dirty="0"/>
              <a:t>String with no characters in it</a:t>
            </a:r>
            <a:r>
              <a:rPr lang="en-US" b="1" dirty="0" smtClean="0"/>
              <a:t>.</a:t>
            </a:r>
          </a:p>
          <a:p>
            <a:r>
              <a:rPr lang="en-US" b="1" dirty="0"/>
              <a:t>String(char </a:t>
            </a:r>
            <a:r>
              <a:rPr lang="en-US" b="1" i="1" dirty="0"/>
              <a:t>chars[ </a:t>
            </a:r>
            <a:r>
              <a:rPr lang="en-US" b="1" i="1" dirty="0" smtClean="0"/>
              <a:t>])</a:t>
            </a:r>
          </a:p>
          <a:p>
            <a:pPr lvl="1"/>
            <a:r>
              <a:rPr lang="en-US" dirty="0"/>
              <a:t>char chars[] = { 'a', 'b', 'c' };</a:t>
            </a:r>
          </a:p>
          <a:p>
            <a:pPr lvl="1"/>
            <a:r>
              <a:rPr lang="en-US" dirty="0"/>
              <a:t>String s = new String(chars);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String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257800"/>
          </a:xfrm>
        </p:spPr>
        <p:txBody>
          <a:bodyPr>
            <a:normAutofit/>
          </a:bodyPr>
          <a:lstStyle/>
          <a:p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compareTo</a:t>
            </a:r>
            <a:r>
              <a:rPr lang="en-US" b="1" dirty="0"/>
              <a:t>(String </a:t>
            </a:r>
            <a:r>
              <a:rPr lang="en-US" b="1" i="1" dirty="0" err="1"/>
              <a:t>str</a:t>
            </a:r>
            <a:r>
              <a:rPr lang="en-US" b="1" i="1" dirty="0" smtClean="0"/>
              <a:t>)</a:t>
            </a:r>
            <a:endParaRPr lang="en-US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057400"/>
            <a:ext cx="623931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304801"/>
            <a:ext cx="6096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dirty="0" smtClean="0"/>
              <a:t>// A bubble sort for Strings.</a:t>
            </a:r>
          </a:p>
          <a:p>
            <a:r>
              <a:rPr lang="en-US" dirty="0" smtClean="0"/>
              <a:t>class </a:t>
            </a:r>
            <a:r>
              <a:rPr lang="en-US" dirty="0" err="1" smtClean="0"/>
              <a:t>SortString</a:t>
            </a:r>
            <a:r>
              <a:rPr lang="en-US" dirty="0" smtClean="0"/>
              <a:t> </a:t>
            </a:r>
          </a:p>
          <a:p>
            <a:r>
              <a:rPr lang="en-US" dirty="0" smtClean="0"/>
              <a:t>{</a:t>
            </a:r>
          </a:p>
          <a:p>
            <a:pPr lvl="1"/>
            <a:r>
              <a:rPr lang="en-US" dirty="0" smtClean="0"/>
              <a:t>static String </a:t>
            </a:r>
            <a:r>
              <a:rPr lang="en-US" dirty="0" err="1" smtClean="0"/>
              <a:t>arr</a:t>
            </a:r>
            <a:r>
              <a:rPr lang="en-US" dirty="0" smtClean="0"/>
              <a:t>[] = {"Now", "is", "the", "time", "for", "all", "good", "men“, "to", "come", "to", "the", "aid", "of", "their", "country"</a:t>
            </a:r>
          </a:p>
          <a:p>
            <a:pPr lvl="1"/>
            <a:r>
              <a:rPr lang="en-US" dirty="0" smtClean="0"/>
              <a:t>};</a:t>
            </a:r>
          </a:p>
          <a:p>
            <a:pPr lvl="1"/>
            <a:r>
              <a:rPr lang="en-US" dirty="0" smtClean="0"/>
              <a:t>public static void main(String </a:t>
            </a:r>
            <a:r>
              <a:rPr lang="en-US" dirty="0" err="1" smtClean="0"/>
              <a:t>args</a:t>
            </a:r>
            <a:r>
              <a:rPr lang="en-US" dirty="0" smtClean="0"/>
              <a:t>[]) </a:t>
            </a:r>
          </a:p>
          <a:p>
            <a:pPr lvl="1"/>
            <a:r>
              <a:rPr lang="en-US" dirty="0" smtClean="0"/>
              <a:t>{</a:t>
            </a:r>
          </a:p>
          <a:p>
            <a:pPr lvl="2"/>
            <a:r>
              <a:rPr lang="en-US" dirty="0" smtClean="0"/>
              <a:t>for(</a:t>
            </a:r>
            <a:r>
              <a:rPr lang="en-US" dirty="0" err="1" smtClean="0"/>
              <a:t>int</a:t>
            </a:r>
            <a:r>
              <a:rPr lang="en-US" dirty="0" smtClean="0"/>
              <a:t> j = 0; j &lt; </a:t>
            </a:r>
            <a:r>
              <a:rPr lang="en-US" dirty="0" err="1" smtClean="0"/>
              <a:t>arr.length</a:t>
            </a:r>
            <a:r>
              <a:rPr lang="en-US" dirty="0" smtClean="0"/>
              <a:t>; j++) </a:t>
            </a:r>
          </a:p>
          <a:p>
            <a:pPr lvl="2"/>
            <a:r>
              <a:rPr lang="en-US" dirty="0" smtClean="0"/>
              <a:t>{</a:t>
            </a:r>
          </a:p>
          <a:p>
            <a:pPr lvl="3"/>
            <a:r>
              <a:rPr lang="en-US" dirty="0" smtClean="0"/>
              <a:t>for(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j + 1; </a:t>
            </a:r>
            <a:r>
              <a:rPr lang="en-US" dirty="0" err="1" smtClean="0"/>
              <a:t>i</a:t>
            </a:r>
            <a:r>
              <a:rPr lang="en-US" dirty="0" smtClean="0"/>
              <a:t> &lt; </a:t>
            </a:r>
            <a:r>
              <a:rPr lang="en-US" dirty="0" err="1" smtClean="0"/>
              <a:t>arr.length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</a:p>
          <a:p>
            <a:pPr lvl="3"/>
            <a:r>
              <a:rPr lang="en-US" dirty="0" smtClean="0"/>
              <a:t> {</a:t>
            </a:r>
          </a:p>
          <a:p>
            <a:pPr lvl="4"/>
            <a:r>
              <a:rPr lang="en-US" dirty="0" smtClean="0"/>
              <a:t>if(</a:t>
            </a:r>
            <a:r>
              <a:rPr lang="en-US" dirty="0" err="1" smtClean="0"/>
              <a:t>arr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compareTo</a:t>
            </a:r>
            <a:r>
              <a:rPr lang="en-US" dirty="0" smtClean="0"/>
              <a:t>(</a:t>
            </a:r>
            <a:r>
              <a:rPr lang="en-US" dirty="0" err="1" smtClean="0"/>
              <a:t>arr</a:t>
            </a:r>
            <a:r>
              <a:rPr lang="en-US" dirty="0" smtClean="0"/>
              <a:t>[j]) &lt; 0) </a:t>
            </a:r>
          </a:p>
          <a:p>
            <a:pPr lvl="4"/>
            <a:r>
              <a:rPr lang="en-US" dirty="0" smtClean="0"/>
              <a:t>{</a:t>
            </a:r>
          </a:p>
          <a:p>
            <a:pPr lvl="5"/>
            <a:r>
              <a:rPr lang="en-US" dirty="0" smtClean="0"/>
              <a:t>String t = </a:t>
            </a:r>
            <a:r>
              <a:rPr lang="en-US" dirty="0" err="1" smtClean="0"/>
              <a:t>arr</a:t>
            </a:r>
            <a:r>
              <a:rPr lang="en-US" dirty="0" smtClean="0"/>
              <a:t>[j];</a:t>
            </a:r>
          </a:p>
          <a:p>
            <a:pPr lvl="5"/>
            <a:r>
              <a:rPr lang="en-US" dirty="0" err="1" smtClean="0"/>
              <a:t>arr</a:t>
            </a:r>
            <a:r>
              <a:rPr lang="en-US" dirty="0" smtClean="0"/>
              <a:t>[j] = </a:t>
            </a:r>
            <a:r>
              <a:rPr lang="en-US" dirty="0" err="1" smtClean="0"/>
              <a:t>arr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];</a:t>
            </a:r>
          </a:p>
          <a:p>
            <a:pPr lvl="5"/>
            <a:r>
              <a:rPr lang="en-US" dirty="0" err="1" smtClean="0"/>
              <a:t>arr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 = t;</a:t>
            </a:r>
          </a:p>
          <a:p>
            <a:pPr lvl="4"/>
            <a:r>
              <a:rPr lang="en-US" dirty="0" smtClean="0"/>
              <a:t>}</a:t>
            </a:r>
          </a:p>
          <a:p>
            <a:pPr lvl="3"/>
            <a:r>
              <a:rPr lang="en-US" dirty="0" smtClean="0"/>
              <a:t>}</a:t>
            </a:r>
          </a:p>
          <a:p>
            <a:pPr lvl="3"/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arr</a:t>
            </a:r>
            <a:r>
              <a:rPr lang="en-US" dirty="0" smtClean="0"/>
              <a:t>[j]);</a:t>
            </a:r>
          </a:p>
          <a:p>
            <a:pPr lvl="2"/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Searching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err="1"/>
              <a:t>indexOf</a:t>
            </a:r>
            <a:r>
              <a:rPr lang="en-US" b="1" dirty="0"/>
              <a:t>( ) </a:t>
            </a:r>
            <a:r>
              <a:rPr lang="en-US" dirty="0"/>
              <a:t>Searches for the first occurrence of a character or substring.</a:t>
            </a:r>
          </a:p>
          <a:p>
            <a:pPr algn="just"/>
            <a:r>
              <a:rPr lang="en-US" b="1" dirty="0" err="1" smtClean="0"/>
              <a:t>lastIndexOf</a:t>
            </a:r>
            <a:r>
              <a:rPr lang="en-US" b="1" dirty="0"/>
              <a:t>( ) </a:t>
            </a:r>
            <a:r>
              <a:rPr lang="en-US" dirty="0"/>
              <a:t>Searches for the last occurrence of a character or substring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indexOf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i="1" dirty="0" err="1"/>
              <a:t>ch</a:t>
            </a:r>
            <a:r>
              <a:rPr lang="en-US" i="1" dirty="0" smtClean="0"/>
              <a:t>)</a:t>
            </a:r>
          </a:p>
          <a:p>
            <a:pPr algn="just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lastIndexOf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i="1" dirty="0" err="1"/>
              <a:t>ch</a:t>
            </a:r>
            <a:r>
              <a:rPr lang="en-US" i="1" dirty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Searching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To search for the first or last occurrence of a substring, </a:t>
            </a:r>
            <a:r>
              <a:rPr lang="en-US" dirty="0" smtClean="0"/>
              <a:t>use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indexOf</a:t>
            </a:r>
            <a:r>
              <a:rPr lang="en-US" dirty="0"/>
              <a:t>(String </a:t>
            </a:r>
            <a:r>
              <a:rPr lang="en-US" i="1" dirty="0" err="1"/>
              <a:t>str</a:t>
            </a:r>
            <a:r>
              <a:rPr lang="en-US" i="1" dirty="0"/>
              <a:t>)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lastIndexOf</a:t>
            </a:r>
            <a:r>
              <a:rPr lang="en-US" dirty="0"/>
              <a:t>(String </a:t>
            </a:r>
            <a:r>
              <a:rPr lang="en-US" i="1" dirty="0" err="1"/>
              <a:t>str</a:t>
            </a:r>
            <a:r>
              <a:rPr lang="en-US" i="1" dirty="0" smtClean="0"/>
              <a:t>)</a:t>
            </a:r>
          </a:p>
          <a:p>
            <a:pPr lvl="1"/>
            <a:r>
              <a:rPr lang="en-US" dirty="0"/>
              <a:t>Here, </a:t>
            </a:r>
            <a:r>
              <a:rPr lang="en-US" i="1" dirty="0" err="1"/>
              <a:t>str</a:t>
            </a:r>
            <a:r>
              <a:rPr lang="en-US" i="1" dirty="0"/>
              <a:t> specifies the substring</a:t>
            </a:r>
            <a:r>
              <a:rPr lang="en-US" i="1" dirty="0" smtClean="0"/>
              <a:t>.</a:t>
            </a:r>
          </a:p>
          <a:p>
            <a:r>
              <a:rPr lang="en-US" dirty="0"/>
              <a:t>You can specify a starting point for the search using these forms</a:t>
            </a:r>
            <a:r>
              <a:rPr lang="en-US" dirty="0" smtClean="0"/>
              <a:t>: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indexOf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i="1" dirty="0" err="1"/>
              <a:t>ch</a:t>
            </a:r>
            <a:r>
              <a:rPr lang="en-US" i="1" dirty="0"/>
              <a:t>, </a:t>
            </a:r>
            <a:r>
              <a:rPr lang="en-US" i="1" dirty="0" err="1"/>
              <a:t>int</a:t>
            </a:r>
            <a:r>
              <a:rPr lang="en-US" i="1" dirty="0"/>
              <a:t> </a:t>
            </a:r>
            <a:r>
              <a:rPr lang="en-US" i="1" dirty="0" err="1"/>
              <a:t>startIndex</a:t>
            </a:r>
            <a:r>
              <a:rPr lang="en-US" i="1" dirty="0"/>
              <a:t>)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lastIndexOf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i="1" dirty="0" err="1"/>
              <a:t>ch</a:t>
            </a:r>
            <a:r>
              <a:rPr lang="en-US" i="1" dirty="0"/>
              <a:t>, </a:t>
            </a:r>
            <a:r>
              <a:rPr lang="en-US" i="1" dirty="0" err="1"/>
              <a:t>int</a:t>
            </a:r>
            <a:r>
              <a:rPr lang="en-US" i="1" dirty="0"/>
              <a:t> </a:t>
            </a:r>
            <a:r>
              <a:rPr lang="en-US" i="1" dirty="0" err="1"/>
              <a:t>startIndex</a:t>
            </a:r>
            <a:r>
              <a:rPr lang="en-US" i="1" dirty="0"/>
              <a:t>)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indexOf</a:t>
            </a:r>
            <a:r>
              <a:rPr lang="en-US" dirty="0"/>
              <a:t>(String </a:t>
            </a:r>
            <a:r>
              <a:rPr lang="en-US" i="1" dirty="0" err="1"/>
              <a:t>str</a:t>
            </a:r>
            <a:r>
              <a:rPr lang="en-US" i="1" dirty="0"/>
              <a:t>, </a:t>
            </a:r>
            <a:r>
              <a:rPr lang="en-US" i="1" dirty="0" err="1"/>
              <a:t>int</a:t>
            </a:r>
            <a:r>
              <a:rPr lang="en-US" i="1" dirty="0"/>
              <a:t> </a:t>
            </a:r>
            <a:r>
              <a:rPr lang="en-US" i="1" dirty="0" err="1"/>
              <a:t>startIndex</a:t>
            </a:r>
            <a:r>
              <a:rPr lang="en-US" i="1" dirty="0"/>
              <a:t>)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lastIndexOf</a:t>
            </a:r>
            <a:r>
              <a:rPr lang="en-US" dirty="0"/>
              <a:t>(String </a:t>
            </a:r>
            <a:r>
              <a:rPr lang="en-US" i="1" dirty="0" err="1"/>
              <a:t>str</a:t>
            </a:r>
            <a:r>
              <a:rPr lang="en-US" i="1" dirty="0"/>
              <a:t>, </a:t>
            </a:r>
            <a:r>
              <a:rPr lang="en-US" i="1" dirty="0" err="1"/>
              <a:t>int</a:t>
            </a:r>
            <a:r>
              <a:rPr lang="en-US" i="1" dirty="0"/>
              <a:t> </a:t>
            </a:r>
            <a:r>
              <a:rPr lang="en-US" i="1" dirty="0" err="1"/>
              <a:t>startIndex</a:t>
            </a:r>
            <a:r>
              <a:rPr lang="en-US" i="1" dirty="0"/>
              <a:t>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Searching Strings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564331"/>
            <a:ext cx="8763000" cy="6311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Modifying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8229600" cy="10668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substring( )</a:t>
            </a:r>
          </a:p>
          <a:p>
            <a:pPr lvl="1"/>
            <a:r>
              <a:rPr lang="en-US" dirty="0" smtClean="0"/>
              <a:t>String substring(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i="1" dirty="0" err="1" smtClean="0"/>
              <a:t>startIndex</a:t>
            </a:r>
            <a:r>
              <a:rPr lang="en-US" i="1" dirty="0" smtClean="0"/>
              <a:t>)</a:t>
            </a:r>
          </a:p>
          <a:p>
            <a:pPr lvl="1"/>
            <a:r>
              <a:rPr lang="en-US" dirty="0" smtClean="0"/>
              <a:t>String substring(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i="1" dirty="0" err="1" smtClean="0"/>
              <a:t>startIndex</a:t>
            </a:r>
            <a:r>
              <a:rPr lang="en-US" i="1" dirty="0" smtClean="0"/>
              <a:t>, </a:t>
            </a:r>
            <a:r>
              <a:rPr lang="en-US" i="1" dirty="0" err="1" smtClean="0"/>
              <a:t>int</a:t>
            </a:r>
            <a:r>
              <a:rPr lang="en-US" i="1" dirty="0" smtClean="0"/>
              <a:t> </a:t>
            </a:r>
            <a:r>
              <a:rPr lang="en-US" i="1" dirty="0" err="1" smtClean="0"/>
              <a:t>endIndex</a:t>
            </a:r>
            <a:r>
              <a:rPr lang="en-US" i="1" dirty="0" smtClean="0"/>
              <a:t>)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905000"/>
            <a:ext cx="5591175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4943475"/>
            <a:ext cx="725805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2971800"/>
            <a:ext cx="3200400" cy="1981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 smtClean="0"/>
              <a:t>Modifying a String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concat</a:t>
            </a:r>
            <a:r>
              <a:rPr lang="en-US" b="1" dirty="0" smtClean="0"/>
              <a:t>( )</a:t>
            </a:r>
          </a:p>
          <a:p>
            <a:pPr lvl="1"/>
            <a:r>
              <a:rPr lang="en-US" dirty="0" smtClean="0"/>
              <a:t>String </a:t>
            </a:r>
            <a:r>
              <a:rPr lang="en-US" dirty="0" err="1" smtClean="0"/>
              <a:t>concat</a:t>
            </a:r>
            <a:r>
              <a:rPr lang="en-US" dirty="0" smtClean="0"/>
              <a:t>(String </a:t>
            </a:r>
            <a:r>
              <a:rPr lang="en-US" i="1" dirty="0" err="1" smtClean="0"/>
              <a:t>str</a:t>
            </a:r>
            <a:r>
              <a:rPr lang="en-US" i="1" dirty="0" smtClean="0"/>
              <a:t>)</a:t>
            </a:r>
          </a:p>
          <a:p>
            <a:pPr lvl="1"/>
            <a:r>
              <a:rPr lang="en-US" dirty="0" smtClean="0"/>
              <a:t>String s1 = "one";</a:t>
            </a:r>
          </a:p>
          <a:p>
            <a:pPr lvl="1"/>
            <a:r>
              <a:rPr lang="en-US" dirty="0" smtClean="0"/>
              <a:t>String s2 = s1.concat("two");</a:t>
            </a:r>
          </a:p>
          <a:p>
            <a:r>
              <a:rPr lang="en-US" b="1" dirty="0" smtClean="0"/>
              <a:t>replace( )</a:t>
            </a:r>
          </a:p>
          <a:p>
            <a:pPr lvl="1"/>
            <a:r>
              <a:rPr lang="en-US" dirty="0" smtClean="0"/>
              <a:t>String replace(char </a:t>
            </a:r>
            <a:r>
              <a:rPr lang="en-US" i="1" dirty="0" smtClean="0"/>
              <a:t>original, char replacement)</a:t>
            </a:r>
          </a:p>
          <a:p>
            <a:pPr lvl="1"/>
            <a:r>
              <a:rPr lang="en-US" dirty="0" smtClean="0"/>
              <a:t>String s = "</a:t>
            </a:r>
            <a:r>
              <a:rPr lang="en-US" dirty="0" err="1" smtClean="0"/>
              <a:t>Hello".replace</a:t>
            </a:r>
            <a:r>
              <a:rPr lang="en-US" dirty="0" smtClean="0"/>
              <a:t>('l', 'w');</a:t>
            </a:r>
          </a:p>
          <a:p>
            <a:r>
              <a:rPr lang="en-US" b="1" dirty="0" smtClean="0"/>
              <a:t>trim( )</a:t>
            </a:r>
          </a:p>
          <a:p>
            <a:pPr lvl="1"/>
            <a:r>
              <a:rPr lang="en-US" dirty="0" smtClean="0"/>
              <a:t>String trim( )</a:t>
            </a:r>
          </a:p>
          <a:p>
            <a:pPr lvl="1"/>
            <a:r>
              <a:rPr lang="en-US" dirty="0" smtClean="0"/>
              <a:t>String s = "      Hello World       ".trim();</a:t>
            </a:r>
          </a:p>
          <a:p>
            <a:pPr lvl="1"/>
            <a:r>
              <a:rPr lang="en-US" dirty="0" smtClean="0"/>
              <a:t>This puts the string “Hello World” into </a:t>
            </a:r>
            <a:r>
              <a:rPr lang="en-US" b="1" dirty="0" smtClean="0"/>
              <a:t>s.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 Conversion Using </a:t>
            </a:r>
            <a:r>
              <a:rPr lang="en-US" b="1" dirty="0" err="1" smtClean="0"/>
              <a:t>valueOf</a:t>
            </a:r>
            <a:r>
              <a:rPr lang="en-US" b="1" dirty="0" smtClean="0"/>
              <a:t>(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 String </a:t>
            </a:r>
            <a:r>
              <a:rPr lang="en-US" dirty="0" err="1" smtClean="0"/>
              <a:t>valueOf</a:t>
            </a:r>
            <a:r>
              <a:rPr lang="en-US" dirty="0" smtClean="0"/>
              <a:t>(double </a:t>
            </a:r>
            <a:r>
              <a:rPr lang="en-US" i="1" dirty="0" smtClean="0"/>
              <a:t>num)</a:t>
            </a:r>
          </a:p>
          <a:p>
            <a:r>
              <a:rPr lang="en-US" dirty="0" smtClean="0"/>
              <a:t>static String </a:t>
            </a:r>
            <a:r>
              <a:rPr lang="en-US" dirty="0" err="1" smtClean="0"/>
              <a:t>valueOf</a:t>
            </a:r>
            <a:r>
              <a:rPr lang="en-US" dirty="0" smtClean="0"/>
              <a:t>(long </a:t>
            </a:r>
            <a:r>
              <a:rPr lang="en-US" i="1" dirty="0" smtClean="0"/>
              <a:t>num)</a:t>
            </a:r>
          </a:p>
          <a:p>
            <a:r>
              <a:rPr lang="en-US" dirty="0" smtClean="0"/>
              <a:t>static String </a:t>
            </a:r>
            <a:r>
              <a:rPr lang="en-US" dirty="0" err="1" smtClean="0"/>
              <a:t>valueOf</a:t>
            </a:r>
            <a:r>
              <a:rPr lang="en-US" dirty="0" smtClean="0"/>
              <a:t>(Object </a:t>
            </a:r>
            <a:r>
              <a:rPr lang="en-US" i="1" dirty="0" smtClean="0"/>
              <a:t>ob)</a:t>
            </a:r>
          </a:p>
          <a:p>
            <a:r>
              <a:rPr lang="en-US" dirty="0" smtClean="0"/>
              <a:t>static String </a:t>
            </a:r>
            <a:r>
              <a:rPr lang="en-US" dirty="0" err="1" smtClean="0"/>
              <a:t>valueOf</a:t>
            </a:r>
            <a:r>
              <a:rPr lang="en-US" dirty="0" smtClean="0"/>
              <a:t>(char </a:t>
            </a:r>
            <a:r>
              <a:rPr lang="en-US" i="1" dirty="0" smtClean="0"/>
              <a:t>chars[ ])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Changing the Case of Characters Within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 </a:t>
            </a:r>
            <a:r>
              <a:rPr lang="en-US" dirty="0" err="1" smtClean="0"/>
              <a:t>toLowerCase</a:t>
            </a:r>
            <a:r>
              <a:rPr lang="en-US" dirty="0" smtClean="0"/>
              <a:t>( )</a:t>
            </a:r>
          </a:p>
          <a:p>
            <a:r>
              <a:rPr lang="en-US" dirty="0" smtClean="0"/>
              <a:t>String </a:t>
            </a:r>
            <a:r>
              <a:rPr lang="en-US" dirty="0" err="1" smtClean="0"/>
              <a:t>toUpperCase</a:t>
            </a:r>
            <a:r>
              <a:rPr lang="en-US" dirty="0" smtClean="0"/>
              <a:t>( 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09800" y="2743200"/>
            <a:ext cx="5943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// Demonstrate </a:t>
            </a:r>
            <a:r>
              <a:rPr lang="en-US" dirty="0" err="1" smtClean="0"/>
              <a:t>toUpperCase</a:t>
            </a:r>
            <a:r>
              <a:rPr lang="en-US" dirty="0" smtClean="0"/>
              <a:t>() and </a:t>
            </a:r>
            <a:r>
              <a:rPr lang="en-US" dirty="0" err="1" smtClean="0"/>
              <a:t>toLowerCase</a:t>
            </a:r>
            <a:r>
              <a:rPr lang="en-US" dirty="0" smtClean="0"/>
              <a:t>().</a:t>
            </a:r>
          </a:p>
          <a:p>
            <a:r>
              <a:rPr lang="en-US" dirty="0" smtClean="0"/>
              <a:t>class </a:t>
            </a:r>
            <a:r>
              <a:rPr lang="en-US" dirty="0" err="1" smtClean="0"/>
              <a:t>ChangeCase</a:t>
            </a:r>
            <a:r>
              <a:rPr lang="en-US" dirty="0" smtClean="0"/>
              <a:t> {</a:t>
            </a:r>
          </a:p>
          <a:p>
            <a:r>
              <a:rPr lang="en-US" dirty="0" smtClean="0"/>
              <a:t>public static void main(String </a:t>
            </a:r>
            <a:r>
              <a:rPr lang="en-US" dirty="0" err="1" smtClean="0"/>
              <a:t>args</a:t>
            </a:r>
            <a:r>
              <a:rPr lang="en-US" dirty="0" smtClean="0"/>
              <a:t>[])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String s = "This is a test.";</a:t>
            </a:r>
          </a:p>
          <a:p>
            <a:r>
              <a:rPr lang="en-US" dirty="0" err="1" smtClean="0"/>
              <a:t>System.out.println</a:t>
            </a:r>
            <a:r>
              <a:rPr lang="en-US" dirty="0" smtClean="0"/>
              <a:t>("Original: " + s</a:t>
            </a:r>
            <a:r>
              <a:rPr lang="en-US" dirty="0" smtClean="0"/>
              <a:t>);</a:t>
            </a:r>
          </a:p>
          <a:p>
            <a:r>
              <a:rPr lang="en-US" dirty="0" smtClean="0"/>
              <a:t>String upper = </a:t>
            </a:r>
            <a:r>
              <a:rPr lang="en-US" dirty="0" err="1" smtClean="0"/>
              <a:t>s.toUpperCase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String lower = </a:t>
            </a:r>
            <a:r>
              <a:rPr lang="en-US" dirty="0" err="1" smtClean="0"/>
              <a:t>s.toLowerCase</a:t>
            </a:r>
            <a:r>
              <a:rPr lang="en-US" dirty="0" smtClean="0"/>
              <a:t>();</a:t>
            </a:r>
          </a:p>
          <a:p>
            <a:r>
              <a:rPr lang="en-US" dirty="0" err="1" smtClean="0"/>
              <a:t>System.out.println</a:t>
            </a:r>
            <a:r>
              <a:rPr lang="en-US" dirty="0" smtClean="0"/>
              <a:t>("Uppercase: " + upper);</a:t>
            </a:r>
          </a:p>
          <a:p>
            <a:r>
              <a:rPr lang="en-US" dirty="0" err="1" smtClean="0"/>
              <a:t>System.out.println</a:t>
            </a:r>
            <a:r>
              <a:rPr lang="en-US" dirty="0" smtClean="0"/>
              <a:t>("Lowercase: " + lower);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StringBuffer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err="1" smtClean="0"/>
              <a:t>StringBuffer</a:t>
            </a:r>
            <a:r>
              <a:rPr lang="en-US" dirty="0" smtClean="0"/>
              <a:t> represents </a:t>
            </a:r>
            <a:r>
              <a:rPr lang="en-US" dirty="0" err="1" smtClean="0"/>
              <a:t>growable</a:t>
            </a:r>
            <a:r>
              <a:rPr lang="en-US" dirty="0" smtClean="0"/>
              <a:t> and writeable character </a:t>
            </a:r>
            <a:r>
              <a:rPr lang="en-US" dirty="0" smtClean="0"/>
              <a:t>sequences.</a:t>
            </a:r>
          </a:p>
          <a:p>
            <a:pPr algn="just"/>
            <a:r>
              <a:rPr lang="en-US" dirty="0" err="1" smtClean="0"/>
              <a:t>StringBuffer</a:t>
            </a:r>
            <a:r>
              <a:rPr lang="en-US" dirty="0" smtClean="0"/>
              <a:t> may </a:t>
            </a:r>
            <a:r>
              <a:rPr lang="en-US" dirty="0" smtClean="0"/>
              <a:t>have characters </a:t>
            </a:r>
            <a:r>
              <a:rPr lang="en-US" dirty="0" smtClean="0"/>
              <a:t>and substrings </a:t>
            </a:r>
            <a:r>
              <a:rPr lang="en-US" b="1" dirty="0" smtClean="0"/>
              <a:t>inserted in the middle or appended to the end</a:t>
            </a:r>
            <a:r>
              <a:rPr lang="en-US" b="1" dirty="0" smtClean="0"/>
              <a:t>.</a:t>
            </a:r>
          </a:p>
          <a:p>
            <a:r>
              <a:rPr lang="en-US" dirty="0" err="1" smtClean="0"/>
              <a:t>StringBuffer</a:t>
            </a:r>
            <a:r>
              <a:rPr lang="en-US" dirty="0" smtClean="0"/>
              <a:t>( </a:t>
            </a:r>
            <a:r>
              <a:rPr lang="en-US" dirty="0" smtClean="0"/>
              <a:t>) </a:t>
            </a:r>
            <a:r>
              <a:rPr lang="en-US" dirty="0" smtClean="0">
                <a:sym typeface="Wingdings" pitchFamily="2" charset="2"/>
              </a:rPr>
              <a:t> 16 chars</a:t>
            </a:r>
            <a:endParaRPr lang="en-US" dirty="0" smtClean="0"/>
          </a:p>
          <a:p>
            <a:r>
              <a:rPr lang="en-US" dirty="0" err="1" smtClean="0"/>
              <a:t>StringBuffer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i="1" dirty="0" smtClean="0"/>
              <a:t>size)</a:t>
            </a:r>
          </a:p>
          <a:p>
            <a:r>
              <a:rPr lang="en-US" dirty="0" err="1" smtClean="0"/>
              <a:t>StringBuffer</a:t>
            </a:r>
            <a:r>
              <a:rPr lang="en-US" dirty="0" smtClean="0"/>
              <a:t>(String </a:t>
            </a:r>
            <a:r>
              <a:rPr lang="en-US" i="1" dirty="0" err="1" smtClean="0"/>
              <a:t>str</a:t>
            </a:r>
            <a:r>
              <a:rPr lang="en-US" i="1" dirty="0" smtClean="0"/>
              <a:t>)</a:t>
            </a:r>
          </a:p>
          <a:p>
            <a:r>
              <a:rPr lang="en-US" dirty="0" err="1" smtClean="0"/>
              <a:t>StringBuffer</a:t>
            </a:r>
            <a:r>
              <a:rPr lang="en-US" dirty="0" smtClean="0"/>
              <a:t>(</a:t>
            </a:r>
            <a:r>
              <a:rPr lang="en-US" dirty="0" err="1" smtClean="0"/>
              <a:t>CharSequence</a:t>
            </a:r>
            <a:r>
              <a:rPr lang="en-US" dirty="0" smtClean="0"/>
              <a:t> </a:t>
            </a:r>
            <a:r>
              <a:rPr lang="en-US" i="1" dirty="0" smtClean="0"/>
              <a:t>chars)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lnSpcReduction="10000"/>
          </a:bodyPr>
          <a:lstStyle/>
          <a:p>
            <a:r>
              <a:rPr lang="en-US" sz="2800" b="1" dirty="0"/>
              <a:t>String(char </a:t>
            </a:r>
            <a:r>
              <a:rPr lang="en-US" sz="2800" b="1" i="1" dirty="0"/>
              <a:t>chars[ ], </a:t>
            </a:r>
            <a:r>
              <a:rPr lang="en-US" sz="2800" b="1" i="1" dirty="0" err="1"/>
              <a:t>int</a:t>
            </a:r>
            <a:r>
              <a:rPr lang="en-US" sz="2800" b="1" i="1" dirty="0"/>
              <a:t> </a:t>
            </a:r>
            <a:r>
              <a:rPr lang="en-US" sz="2800" b="1" i="1" dirty="0" err="1"/>
              <a:t>startIndex</a:t>
            </a:r>
            <a:r>
              <a:rPr lang="en-US" sz="2800" b="1" i="1" dirty="0"/>
              <a:t>, </a:t>
            </a:r>
            <a:r>
              <a:rPr lang="en-US" sz="2800" b="1" i="1" dirty="0" err="1"/>
              <a:t>int</a:t>
            </a:r>
            <a:r>
              <a:rPr lang="en-US" sz="2800" b="1" i="1" dirty="0"/>
              <a:t> </a:t>
            </a:r>
            <a:r>
              <a:rPr lang="en-US" sz="2800" b="1" i="1" dirty="0" err="1"/>
              <a:t>numChars</a:t>
            </a:r>
            <a:r>
              <a:rPr lang="en-US" sz="2800" b="1" i="1" dirty="0" smtClean="0"/>
              <a:t>)</a:t>
            </a:r>
          </a:p>
          <a:p>
            <a:pPr lvl="1"/>
            <a:r>
              <a:rPr lang="en-US" dirty="0"/>
              <a:t>char chars[] = { 'a', 'b', 'c', 'd', 'e', 'f' };</a:t>
            </a:r>
          </a:p>
          <a:p>
            <a:pPr lvl="1"/>
            <a:r>
              <a:rPr lang="en-US" dirty="0"/>
              <a:t>String s = new String(chars, 2, 3</a:t>
            </a:r>
            <a:r>
              <a:rPr lang="en-US" dirty="0" smtClean="0"/>
              <a:t>);</a:t>
            </a:r>
          </a:p>
          <a:p>
            <a:r>
              <a:rPr lang="en-US" sz="2800" b="1" dirty="0"/>
              <a:t>String(String </a:t>
            </a:r>
            <a:r>
              <a:rPr lang="en-US" sz="2800" b="1" i="1" dirty="0" err="1"/>
              <a:t>strObj</a:t>
            </a:r>
            <a:r>
              <a:rPr lang="en-US" sz="2800" b="1" i="1" dirty="0" smtClean="0"/>
              <a:t>)</a:t>
            </a:r>
          </a:p>
          <a:p>
            <a:endParaRPr lang="en-US" sz="2800" b="1" i="1" dirty="0"/>
          </a:p>
          <a:p>
            <a:endParaRPr lang="en-US" sz="2800" b="1" i="1" dirty="0" smtClean="0"/>
          </a:p>
          <a:p>
            <a:endParaRPr lang="en-US" sz="2800" b="1" i="1" dirty="0"/>
          </a:p>
          <a:p>
            <a:endParaRPr lang="en-US" sz="2800" b="1" i="1" dirty="0" smtClean="0"/>
          </a:p>
          <a:p>
            <a:endParaRPr lang="en-US" sz="2800" b="1" i="1" dirty="0"/>
          </a:p>
          <a:p>
            <a:endParaRPr lang="en-US" sz="2800" b="1" i="1" dirty="0" smtClean="0"/>
          </a:p>
          <a:p>
            <a:r>
              <a:rPr lang="en-US" sz="2800" dirty="0"/>
              <a:t>String(byte </a:t>
            </a:r>
            <a:r>
              <a:rPr lang="en-US" sz="2800" i="1" dirty="0" err="1"/>
              <a:t>asciiChars</a:t>
            </a:r>
            <a:r>
              <a:rPr lang="en-US" sz="2800" i="1" dirty="0"/>
              <a:t>[ ])</a:t>
            </a:r>
          </a:p>
          <a:p>
            <a:r>
              <a:rPr lang="en-US" sz="2800" dirty="0"/>
              <a:t>String(byte </a:t>
            </a:r>
            <a:r>
              <a:rPr lang="en-US" sz="2800" i="1" dirty="0" err="1"/>
              <a:t>asciiChars</a:t>
            </a:r>
            <a:r>
              <a:rPr lang="en-US" sz="2800" i="1" dirty="0"/>
              <a:t>[ ], </a:t>
            </a:r>
            <a:r>
              <a:rPr lang="en-US" sz="2800" i="1" dirty="0" err="1"/>
              <a:t>int</a:t>
            </a:r>
            <a:r>
              <a:rPr lang="en-US" sz="2800" i="1" dirty="0"/>
              <a:t> </a:t>
            </a:r>
            <a:r>
              <a:rPr lang="en-US" sz="2800" i="1" dirty="0" err="1"/>
              <a:t>startIndex</a:t>
            </a:r>
            <a:r>
              <a:rPr lang="en-US" sz="2800" i="1" dirty="0"/>
              <a:t>, </a:t>
            </a:r>
            <a:r>
              <a:rPr lang="en-US" sz="2800" i="1" dirty="0" err="1"/>
              <a:t>int</a:t>
            </a:r>
            <a:r>
              <a:rPr lang="en-US" sz="2800" i="1" dirty="0"/>
              <a:t> </a:t>
            </a:r>
            <a:r>
              <a:rPr lang="en-US" sz="2800" i="1" dirty="0" err="1"/>
              <a:t>numChars</a:t>
            </a:r>
            <a:r>
              <a:rPr lang="en-US" sz="2800" i="1" dirty="0" smtClean="0"/>
              <a:t>)</a:t>
            </a:r>
          </a:p>
          <a:p>
            <a:r>
              <a:rPr lang="en-US" sz="2800" dirty="0"/>
              <a:t>String(</a:t>
            </a:r>
            <a:r>
              <a:rPr lang="en-US" sz="2800" dirty="0" err="1"/>
              <a:t>StringBuffer</a:t>
            </a:r>
            <a:r>
              <a:rPr lang="en-US" sz="2800" dirty="0"/>
              <a:t> </a:t>
            </a:r>
            <a:r>
              <a:rPr lang="en-US" sz="2800" i="1" dirty="0" err="1"/>
              <a:t>strBufObj</a:t>
            </a:r>
            <a:r>
              <a:rPr lang="en-US" sz="2800" i="1" dirty="0"/>
              <a:t>)</a:t>
            </a:r>
            <a:endParaRPr lang="en-US" sz="2800" b="1" i="1" dirty="0" smtClean="0"/>
          </a:p>
          <a:p>
            <a:pPr lvl="1"/>
            <a:endParaRPr lang="en-US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209800"/>
            <a:ext cx="5715000" cy="2743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StringBuffer</a:t>
            </a:r>
            <a:r>
              <a:rPr lang="en-US" b="1" dirty="0" smtClean="0"/>
              <a:t>: length</a:t>
            </a:r>
            <a:r>
              <a:rPr lang="en-US" b="1" dirty="0" smtClean="0"/>
              <a:t>( ) and capacity( 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length( )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capacity( )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1905000" y="2895600"/>
            <a:ext cx="6858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// </a:t>
            </a:r>
            <a:r>
              <a:rPr lang="en-US" sz="2400" dirty="0" err="1" smtClean="0"/>
              <a:t>StringBuffer</a:t>
            </a:r>
            <a:r>
              <a:rPr lang="en-US" sz="2400" dirty="0" smtClean="0"/>
              <a:t> length vs. capacity.</a:t>
            </a:r>
          </a:p>
          <a:p>
            <a:r>
              <a:rPr lang="en-US" sz="2400" dirty="0" smtClean="0"/>
              <a:t>class </a:t>
            </a:r>
            <a:r>
              <a:rPr lang="en-US" sz="2400" dirty="0" err="1" smtClean="0"/>
              <a:t>StringBufferDemo</a:t>
            </a:r>
            <a:r>
              <a:rPr lang="en-US" sz="2400" dirty="0" smtClean="0"/>
              <a:t> {</a:t>
            </a:r>
          </a:p>
          <a:p>
            <a:r>
              <a:rPr lang="en-US" sz="2400" dirty="0" smtClean="0"/>
              <a:t>public static void main(String </a:t>
            </a:r>
            <a:r>
              <a:rPr lang="en-US" sz="2400" dirty="0" err="1" smtClean="0"/>
              <a:t>args</a:t>
            </a:r>
            <a:r>
              <a:rPr lang="en-US" sz="2400" dirty="0" smtClean="0"/>
              <a:t>[]) {</a:t>
            </a:r>
          </a:p>
          <a:p>
            <a:r>
              <a:rPr lang="en-US" sz="2400" dirty="0" err="1" smtClean="0"/>
              <a:t>StringBuffer</a:t>
            </a:r>
            <a:r>
              <a:rPr lang="en-US" sz="2400" dirty="0" smtClean="0"/>
              <a:t> </a:t>
            </a:r>
            <a:r>
              <a:rPr lang="en-US" sz="2400" dirty="0" err="1" smtClean="0"/>
              <a:t>sb</a:t>
            </a:r>
            <a:r>
              <a:rPr lang="en-US" sz="2400" dirty="0" smtClean="0"/>
              <a:t> = new </a:t>
            </a:r>
            <a:r>
              <a:rPr lang="en-US" sz="2400" dirty="0" err="1" smtClean="0"/>
              <a:t>StringBuffer</a:t>
            </a:r>
            <a:r>
              <a:rPr lang="en-US" sz="2400" dirty="0" smtClean="0"/>
              <a:t>("Hello");</a:t>
            </a:r>
          </a:p>
          <a:p>
            <a:r>
              <a:rPr lang="en-US" sz="2400" dirty="0" err="1" smtClean="0"/>
              <a:t>System.out.println</a:t>
            </a:r>
            <a:r>
              <a:rPr lang="en-US" sz="2400" dirty="0" smtClean="0"/>
              <a:t>("buffer = " + </a:t>
            </a:r>
            <a:r>
              <a:rPr lang="en-US" sz="2400" dirty="0" err="1" smtClean="0"/>
              <a:t>sb</a:t>
            </a:r>
            <a:r>
              <a:rPr lang="en-US" sz="2400" dirty="0" smtClean="0"/>
              <a:t>);</a:t>
            </a:r>
          </a:p>
          <a:p>
            <a:r>
              <a:rPr lang="en-US" sz="2400" dirty="0" err="1" smtClean="0"/>
              <a:t>System.out.println</a:t>
            </a:r>
            <a:r>
              <a:rPr lang="en-US" sz="2400" dirty="0" smtClean="0"/>
              <a:t>("length = " + </a:t>
            </a:r>
            <a:r>
              <a:rPr lang="en-US" sz="2400" dirty="0" err="1" smtClean="0"/>
              <a:t>sb.length</a:t>
            </a:r>
            <a:r>
              <a:rPr lang="en-US" sz="2400" dirty="0" smtClean="0"/>
              <a:t>());</a:t>
            </a:r>
          </a:p>
          <a:p>
            <a:r>
              <a:rPr lang="en-US" sz="2400" dirty="0" err="1" smtClean="0"/>
              <a:t>System.out.println</a:t>
            </a:r>
            <a:r>
              <a:rPr lang="en-US" sz="2400" dirty="0" smtClean="0"/>
              <a:t>("capacity = " + </a:t>
            </a:r>
            <a:r>
              <a:rPr lang="en-US" sz="2400" dirty="0" err="1" smtClean="0"/>
              <a:t>sb.capacity</a:t>
            </a:r>
            <a:r>
              <a:rPr lang="en-US" sz="2400" dirty="0" smtClean="0"/>
              <a:t>());</a:t>
            </a:r>
          </a:p>
          <a:p>
            <a:r>
              <a:rPr lang="en-US" sz="2400" dirty="0" smtClean="0"/>
              <a:t>}</a:t>
            </a:r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ensureCapacity</a:t>
            </a:r>
            <a:r>
              <a:rPr lang="en-US" b="1" dirty="0" smtClean="0"/>
              <a:t>( </a:t>
            </a:r>
            <a:r>
              <a:rPr lang="en-US" b="1" dirty="0" smtClean="0"/>
              <a:t>): </a:t>
            </a:r>
            <a:r>
              <a:rPr lang="en-US" dirty="0" smtClean="0"/>
              <a:t>to set the size of the </a:t>
            </a:r>
            <a:r>
              <a:rPr lang="en-US" dirty="0" smtClean="0"/>
              <a:t>buffer.</a:t>
            </a:r>
          </a:p>
          <a:p>
            <a:pPr lvl="1"/>
            <a:r>
              <a:rPr lang="en-US" dirty="0" smtClean="0"/>
              <a:t>void </a:t>
            </a:r>
            <a:r>
              <a:rPr lang="en-US" dirty="0" err="1" smtClean="0"/>
              <a:t>ensureCapacity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i="1" dirty="0" smtClean="0"/>
              <a:t>capacity</a:t>
            </a:r>
            <a:r>
              <a:rPr lang="en-US" i="1" dirty="0" smtClean="0"/>
              <a:t>)</a:t>
            </a:r>
          </a:p>
          <a:p>
            <a:r>
              <a:rPr lang="en-US" b="1" dirty="0" err="1" smtClean="0"/>
              <a:t>setLength</a:t>
            </a:r>
            <a:r>
              <a:rPr lang="en-US" b="1" dirty="0" smtClean="0"/>
              <a:t>( </a:t>
            </a:r>
            <a:r>
              <a:rPr lang="en-US" b="1" dirty="0" smtClean="0"/>
              <a:t>):</a:t>
            </a:r>
            <a:r>
              <a:rPr lang="en-US" dirty="0" smtClean="0"/>
              <a:t>set the length of the buffer within a </a:t>
            </a:r>
            <a:r>
              <a:rPr lang="en-US" b="1" dirty="0" err="1" smtClean="0"/>
              <a:t>StringBuffer</a:t>
            </a:r>
            <a:r>
              <a:rPr lang="en-US" b="1" dirty="0" smtClean="0"/>
              <a:t> </a:t>
            </a:r>
            <a:r>
              <a:rPr lang="en-US" b="1" dirty="0" smtClean="0"/>
              <a:t>object.</a:t>
            </a:r>
          </a:p>
          <a:p>
            <a:pPr lvl="1"/>
            <a:r>
              <a:rPr lang="en-US" dirty="0" smtClean="0"/>
              <a:t>void </a:t>
            </a:r>
            <a:r>
              <a:rPr lang="en-US" dirty="0" err="1" smtClean="0"/>
              <a:t>setLength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i="1" dirty="0" err="1" smtClean="0"/>
              <a:t>len</a:t>
            </a:r>
            <a:r>
              <a:rPr lang="en-US" i="1" dirty="0" smtClean="0"/>
              <a:t>)</a:t>
            </a:r>
          </a:p>
          <a:p>
            <a:r>
              <a:rPr lang="en-US" b="1" dirty="0" err="1" smtClean="0"/>
              <a:t>charAt</a:t>
            </a:r>
            <a:r>
              <a:rPr lang="en-US" b="1" dirty="0" smtClean="0"/>
              <a:t>( ) and </a:t>
            </a:r>
            <a:r>
              <a:rPr lang="en-US" b="1" dirty="0" err="1" smtClean="0"/>
              <a:t>setCharAt</a:t>
            </a:r>
            <a:r>
              <a:rPr lang="en-US" b="1" dirty="0" smtClean="0"/>
              <a:t>( </a:t>
            </a:r>
            <a:r>
              <a:rPr lang="en-US" b="1" dirty="0" smtClean="0"/>
              <a:t>): </a:t>
            </a:r>
          </a:p>
          <a:p>
            <a:pPr lvl="1"/>
            <a:r>
              <a:rPr lang="en-US" dirty="0" smtClean="0"/>
              <a:t>char </a:t>
            </a:r>
            <a:r>
              <a:rPr lang="en-US" dirty="0" err="1" smtClean="0"/>
              <a:t>charAt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i="1" dirty="0" smtClean="0"/>
              <a:t>where)</a:t>
            </a:r>
          </a:p>
          <a:p>
            <a:pPr lvl="1"/>
            <a:r>
              <a:rPr lang="en-US" dirty="0" smtClean="0"/>
              <a:t>void </a:t>
            </a:r>
            <a:r>
              <a:rPr lang="en-US" dirty="0" err="1" smtClean="0"/>
              <a:t>setCharAt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i="1" dirty="0" smtClean="0"/>
              <a:t>where, char </a:t>
            </a:r>
            <a:r>
              <a:rPr lang="en-US" i="1" dirty="0" err="1" smtClean="0"/>
              <a:t>ch</a:t>
            </a:r>
            <a:r>
              <a:rPr lang="en-US" i="1" dirty="0" smtClean="0"/>
              <a:t>)</a:t>
            </a:r>
          </a:p>
          <a:p>
            <a:r>
              <a:rPr lang="en-US" b="1" dirty="0" err="1" smtClean="0"/>
              <a:t>getChars</a:t>
            </a:r>
            <a:r>
              <a:rPr lang="en-US" b="1" dirty="0" smtClean="0"/>
              <a:t>( </a:t>
            </a:r>
            <a:r>
              <a:rPr lang="en-US" b="1" dirty="0" smtClean="0"/>
              <a:t>)</a:t>
            </a:r>
          </a:p>
          <a:p>
            <a:pPr lvl="1"/>
            <a:r>
              <a:rPr lang="en-US" dirty="0" smtClean="0"/>
              <a:t>void </a:t>
            </a:r>
            <a:r>
              <a:rPr lang="en-US" dirty="0" err="1" smtClean="0"/>
              <a:t>getChars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i="1" dirty="0" err="1" smtClean="0"/>
              <a:t>sourceStart</a:t>
            </a:r>
            <a:r>
              <a:rPr lang="en-US" i="1" dirty="0" smtClean="0"/>
              <a:t>, </a:t>
            </a:r>
            <a:r>
              <a:rPr lang="en-US" i="1" dirty="0" err="1" smtClean="0"/>
              <a:t>int</a:t>
            </a:r>
            <a:r>
              <a:rPr lang="en-US" i="1" dirty="0" smtClean="0"/>
              <a:t> </a:t>
            </a:r>
            <a:r>
              <a:rPr lang="en-US" i="1" dirty="0" err="1" smtClean="0"/>
              <a:t>sourceEnd</a:t>
            </a:r>
            <a:r>
              <a:rPr lang="en-US" i="1" dirty="0" smtClean="0"/>
              <a:t>, char target[ </a:t>
            </a:r>
            <a:r>
              <a:rPr lang="en-US" i="1" dirty="0" smtClean="0"/>
              <a:t>],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i="1" dirty="0" err="1" smtClean="0"/>
              <a:t>targetStart</a:t>
            </a:r>
            <a:r>
              <a:rPr lang="en-US" i="1" dirty="0" smtClean="0"/>
              <a:t>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append(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en-US" dirty="0" err="1" smtClean="0"/>
              <a:t>StringBuffer</a:t>
            </a:r>
            <a:r>
              <a:rPr lang="en-US" dirty="0" smtClean="0"/>
              <a:t> append(String </a:t>
            </a:r>
            <a:r>
              <a:rPr lang="en-US" i="1" dirty="0" err="1" smtClean="0"/>
              <a:t>str</a:t>
            </a:r>
            <a:r>
              <a:rPr lang="en-US" i="1" dirty="0" smtClean="0"/>
              <a:t>)</a:t>
            </a:r>
          </a:p>
          <a:p>
            <a:r>
              <a:rPr lang="en-US" dirty="0" err="1" smtClean="0"/>
              <a:t>StringBuffer</a:t>
            </a:r>
            <a:r>
              <a:rPr lang="en-US" dirty="0" smtClean="0"/>
              <a:t> append(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i="1" dirty="0" smtClean="0"/>
              <a:t>num)</a:t>
            </a:r>
          </a:p>
          <a:p>
            <a:r>
              <a:rPr lang="en-US" dirty="0" err="1" smtClean="0"/>
              <a:t>StringBuffer</a:t>
            </a:r>
            <a:r>
              <a:rPr lang="en-US" dirty="0" smtClean="0"/>
              <a:t> append(Object </a:t>
            </a:r>
            <a:r>
              <a:rPr lang="en-US" i="1" dirty="0" err="1" smtClean="0"/>
              <a:t>obj</a:t>
            </a:r>
            <a:r>
              <a:rPr lang="en-US" i="1" dirty="0" smtClean="0"/>
              <a:t>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3048000"/>
            <a:ext cx="7696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// Demonstrate append().</a:t>
            </a:r>
          </a:p>
          <a:p>
            <a:r>
              <a:rPr lang="en-US" sz="2400" dirty="0" smtClean="0"/>
              <a:t>class </a:t>
            </a:r>
            <a:r>
              <a:rPr lang="en-US" sz="2400" dirty="0" err="1" smtClean="0"/>
              <a:t>appendDemo</a:t>
            </a:r>
            <a:r>
              <a:rPr lang="en-US" sz="2400" dirty="0" smtClean="0"/>
              <a:t> {</a:t>
            </a:r>
          </a:p>
          <a:p>
            <a:r>
              <a:rPr lang="en-US" sz="2400" dirty="0" smtClean="0"/>
              <a:t>public static void main(String </a:t>
            </a:r>
            <a:r>
              <a:rPr lang="en-US" sz="2400" dirty="0" err="1" smtClean="0"/>
              <a:t>args</a:t>
            </a:r>
            <a:r>
              <a:rPr lang="en-US" sz="2400" dirty="0" smtClean="0"/>
              <a:t>[]) {</a:t>
            </a:r>
          </a:p>
          <a:p>
            <a:r>
              <a:rPr lang="en-US" sz="2400" dirty="0" smtClean="0"/>
              <a:t>String s;</a:t>
            </a:r>
          </a:p>
          <a:p>
            <a:r>
              <a:rPr lang="en-US" sz="2400" dirty="0" err="1" smtClean="0"/>
              <a:t>int</a:t>
            </a:r>
            <a:r>
              <a:rPr lang="en-US" sz="2400" dirty="0" smtClean="0"/>
              <a:t> a = 42;</a:t>
            </a:r>
          </a:p>
          <a:p>
            <a:r>
              <a:rPr lang="en-US" sz="2400" dirty="0" err="1" smtClean="0"/>
              <a:t>StringBuffer</a:t>
            </a:r>
            <a:r>
              <a:rPr lang="en-US" sz="2400" dirty="0" smtClean="0"/>
              <a:t> </a:t>
            </a:r>
            <a:r>
              <a:rPr lang="en-US" sz="2400" dirty="0" err="1" smtClean="0"/>
              <a:t>sb</a:t>
            </a:r>
            <a:r>
              <a:rPr lang="en-US" sz="2400" dirty="0" smtClean="0"/>
              <a:t> = new </a:t>
            </a:r>
            <a:r>
              <a:rPr lang="en-US" sz="2400" dirty="0" err="1" smtClean="0"/>
              <a:t>StringBuffer</a:t>
            </a:r>
            <a:r>
              <a:rPr lang="en-US" sz="2400" dirty="0" smtClean="0"/>
              <a:t>(40);</a:t>
            </a:r>
          </a:p>
          <a:p>
            <a:r>
              <a:rPr lang="en-US" sz="2400" dirty="0" smtClean="0"/>
              <a:t>s = </a:t>
            </a:r>
            <a:r>
              <a:rPr lang="en-US" sz="2400" dirty="0" err="1" smtClean="0"/>
              <a:t>sb.append</a:t>
            </a:r>
            <a:r>
              <a:rPr lang="en-US" sz="2400" dirty="0" smtClean="0"/>
              <a:t>("a = ").append(a).append("!").</a:t>
            </a:r>
            <a:r>
              <a:rPr lang="en-US" sz="2400" dirty="0" err="1" smtClean="0"/>
              <a:t>toString</a:t>
            </a:r>
            <a:r>
              <a:rPr lang="en-US" sz="2400" dirty="0" smtClean="0"/>
              <a:t>();</a:t>
            </a:r>
          </a:p>
          <a:p>
            <a:r>
              <a:rPr lang="en-US" sz="2400" dirty="0" err="1" smtClean="0"/>
              <a:t>System.out.println</a:t>
            </a:r>
            <a:r>
              <a:rPr lang="en-US" sz="2400" dirty="0" smtClean="0"/>
              <a:t>(s);</a:t>
            </a:r>
          </a:p>
          <a:p>
            <a:r>
              <a:rPr lang="en-US" sz="2400" dirty="0" smtClean="0"/>
              <a:t>}</a:t>
            </a:r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insert(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1"/>
            <a:ext cx="8229600" cy="30480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insert( ) method inserts one string into </a:t>
            </a:r>
            <a:r>
              <a:rPr lang="en-US" b="1" dirty="0" smtClean="0"/>
              <a:t>another</a:t>
            </a:r>
          </a:p>
          <a:p>
            <a:r>
              <a:rPr lang="en-US" dirty="0" err="1" smtClean="0"/>
              <a:t>StringBuffer</a:t>
            </a:r>
            <a:r>
              <a:rPr lang="en-US" dirty="0" smtClean="0"/>
              <a:t> insert(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i="1" dirty="0" smtClean="0"/>
              <a:t>index, String </a:t>
            </a:r>
            <a:r>
              <a:rPr lang="en-US" i="1" dirty="0" err="1" smtClean="0"/>
              <a:t>str</a:t>
            </a:r>
            <a:r>
              <a:rPr lang="en-US" i="1" dirty="0" smtClean="0"/>
              <a:t>)</a:t>
            </a:r>
          </a:p>
          <a:p>
            <a:r>
              <a:rPr lang="en-US" dirty="0" err="1" smtClean="0"/>
              <a:t>StringBuffer</a:t>
            </a:r>
            <a:r>
              <a:rPr lang="en-US" dirty="0" smtClean="0"/>
              <a:t> insert(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i="1" dirty="0" smtClean="0"/>
              <a:t>index, char </a:t>
            </a:r>
            <a:r>
              <a:rPr lang="en-US" i="1" dirty="0" err="1" smtClean="0"/>
              <a:t>ch</a:t>
            </a:r>
            <a:r>
              <a:rPr lang="en-US" i="1" dirty="0" smtClean="0"/>
              <a:t>)</a:t>
            </a:r>
          </a:p>
          <a:p>
            <a:r>
              <a:rPr lang="en-US" dirty="0" err="1" smtClean="0"/>
              <a:t>StringBuffer</a:t>
            </a:r>
            <a:r>
              <a:rPr lang="en-US" dirty="0" smtClean="0"/>
              <a:t> insert(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i="1" dirty="0" smtClean="0"/>
              <a:t>index, Object </a:t>
            </a:r>
            <a:r>
              <a:rPr lang="en-US" i="1" dirty="0" err="1" smtClean="0"/>
              <a:t>obj</a:t>
            </a:r>
            <a:r>
              <a:rPr lang="en-US" i="1" dirty="0" smtClean="0"/>
              <a:t>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0" y="3657600"/>
            <a:ext cx="5715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// Demonstrate insert().</a:t>
            </a:r>
          </a:p>
          <a:p>
            <a:r>
              <a:rPr lang="en-US" dirty="0" smtClean="0"/>
              <a:t>class </a:t>
            </a:r>
            <a:r>
              <a:rPr lang="en-US" dirty="0" err="1" smtClean="0"/>
              <a:t>insertDemo</a:t>
            </a:r>
            <a:r>
              <a:rPr lang="en-US" dirty="0" smtClean="0"/>
              <a:t> {</a:t>
            </a:r>
          </a:p>
          <a:p>
            <a:r>
              <a:rPr lang="en-US" dirty="0" smtClean="0"/>
              <a:t>public static void main(String </a:t>
            </a:r>
            <a:r>
              <a:rPr lang="en-US" dirty="0" err="1" smtClean="0"/>
              <a:t>args</a:t>
            </a:r>
            <a:r>
              <a:rPr lang="en-US" dirty="0" smtClean="0"/>
              <a:t>[]) {</a:t>
            </a:r>
          </a:p>
          <a:p>
            <a:r>
              <a:rPr lang="en-US" dirty="0" err="1" smtClean="0"/>
              <a:t>StringBuffer</a:t>
            </a:r>
            <a:r>
              <a:rPr lang="en-US" dirty="0" smtClean="0"/>
              <a:t> </a:t>
            </a:r>
            <a:r>
              <a:rPr lang="en-US" dirty="0" err="1" smtClean="0"/>
              <a:t>sb</a:t>
            </a:r>
            <a:r>
              <a:rPr lang="en-US" dirty="0" smtClean="0"/>
              <a:t> = new </a:t>
            </a:r>
            <a:r>
              <a:rPr lang="en-US" dirty="0" err="1" smtClean="0"/>
              <a:t>StringBuffer</a:t>
            </a:r>
            <a:r>
              <a:rPr lang="en-US" dirty="0" smtClean="0"/>
              <a:t>("I Java!");</a:t>
            </a:r>
          </a:p>
          <a:p>
            <a:r>
              <a:rPr lang="en-US" dirty="0" err="1" smtClean="0"/>
              <a:t>sb.insert</a:t>
            </a:r>
            <a:r>
              <a:rPr lang="en-US" dirty="0" smtClean="0"/>
              <a:t>(2, "like ");</a:t>
            </a:r>
          </a:p>
          <a:p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sb</a:t>
            </a:r>
            <a:r>
              <a:rPr lang="en-US" dirty="0" smtClean="0"/>
              <a:t>);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reverse(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err="1" smtClean="0"/>
              <a:t>StringBuffer</a:t>
            </a:r>
            <a:r>
              <a:rPr lang="en-US" dirty="0" smtClean="0"/>
              <a:t> reverse( 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2136339"/>
            <a:ext cx="5638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// Using reverse() to reverse a </a:t>
            </a:r>
            <a:r>
              <a:rPr lang="en-US" sz="2400" dirty="0" err="1" smtClean="0"/>
              <a:t>StringBuffer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class </a:t>
            </a:r>
            <a:r>
              <a:rPr lang="en-US" sz="2400" dirty="0" err="1" smtClean="0"/>
              <a:t>ReverseDemo</a:t>
            </a:r>
            <a:r>
              <a:rPr lang="en-US" sz="2400" dirty="0" smtClean="0"/>
              <a:t> {</a:t>
            </a:r>
          </a:p>
          <a:p>
            <a:r>
              <a:rPr lang="en-US" sz="2400" dirty="0" smtClean="0"/>
              <a:t>public static void main(String </a:t>
            </a:r>
            <a:r>
              <a:rPr lang="en-US" sz="2400" dirty="0" err="1" smtClean="0"/>
              <a:t>args</a:t>
            </a:r>
            <a:r>
              <a:rPr lang="en-US" sz="2400" dirty="0" smtClean="0"/>
              <a:t>[]) {</a:t>
            </a:r>
          </a:p>
          <a:p>
            <a:r>
              <a:rPr lang="en-US" sz="2400" dirty="0" err="1" smtClean="0"/>
              <a:t>StringBuffer</a:t>
            </a:r>
            <a:r>
              <a:rPr lang="en-US" sz="2400" dirty="0" smtClean="0"/>
              <a:t> s = new </a:t>
            </a:r>
            <a:r>
              <a:rPr lang="en-US" sz="2400" dirty="0" err="1" smtClean="0"/>
              <a:t>StringBuffer</a:t>
            </a:r>
            <a:r>
              <a:rPr lang="en-US" sz="2400" dirty="0" smtClean="0"/>
              <a:t>("</a:t>
            </a:r>
            <a:r>
              <a:rPr lang="en-US" sz="2400" dirty="0" err="1" smtClean="0"/>
              <a:t>abcdef</a:t>
            </a:r>
            <a:r>
              <a:rPr lang="en-US" sz="2400" dirty="0" smtClean="0"/>
              <a:t>");</a:t>
            </a:r>
          </a:p>
          <a:p>
            <a:r>
              <a:rPr lang="en-US" sz="2400" dirty="0" err="1" smtClean="0"/>
              <a:t>System.out.println</a:t>
            </a:r>
            <a:r>
              <a:rPr lang="en-US" sz="2400" dirty="0" smtClean="0"/>
              <a:t>(s);</a:t>
            </a:r>
          </a:p>
          <a:p>
            <a:r>
              <a:rPr lang="en-US" sz="2400" dirty="0" err="1" smtClean="0"/>
              <a:t>s.reverse</a:t>
            </a:r>
            <a:r>
              <a:rPr lang="en-US" sz="2400" dirty="0" smtClean="0"/>
              <a:t>();</a:t>
            </a:r>
          </a:p>
          <a:p>
            <a:r>
              <a:rPr lang="en-US" sz="2400" dirty="0" err="1" smtClean="0"/>
              <a:t>System.out.println</a:t>
            </a:r>
            <a:r>
              <a:rPr lang="en-US" sz="2400" dirty="0" smtClean="0"/>
              <a:t>(s);</a:t>
            </a:r>
          </a:p>
          <a:p>
            <a:r>
              <a:rPr lang="en-US" sz="2400" dirty="0" smtClean="0"/>
              <a:t>}</a:t>
            </a:r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delete( ) and </a:t>
            </a:r>
            <a:r>
              <a:rPr lang="en-US" b="1" dirty="0" err="1" smtClean="0"/>
              <a:t>deleteCharAt</a:t>
            </a:r>
            <a:r>
              <a:rPr lang="en-US" b="1" dirty="0" smtClean="0"/>
              <a:t>(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dirty="0" err="1" smtClean="0"/>
              <a:t>StringBuffer</a:t>
            </a:r>
            <a:r>
              <a:rPr lang="en-US" dirty="0" smtClean="0"/>
              <a:t> delete(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i="1" dirty="0" err="1" smtClean="0"/>
              <a:t>startIndex</a:t>
            </a:r>
            <a:r>
              <a:rPr lang="en-US" i="1" dirty="0" smtClean="0"/>
              <a:t>, </a:t>
            </a:r>
            <a:r>
              <a:rPr lang="en-US" i="1" dirty="0" err="1" smtClean="0"/>
              <a:t>int</a:t>
            </a:r>
            <a:r>
              <a:rPr lang="en-US" i="1" dirty="0" smtClean="0"/>
              <a:t> </a:t>
            </a:r>
            <a:r>
              <a:rPr lang="en-US" i="1" dirty="0" err="1" smtClean="0"/>
              <a:t>endIndex</a:t>
            </a:r>
            <a:r>
              <a:rPr lang="en-US" i="1" dirty="0" smtClean="0"/>
              <a:t>)</a:t>
            </a:r>
          </a:p>
          <a:p>
            <a:r>
              <a:rPr lang="en-US" dirty="0" err="1" smtClean="0"/>
              <a:t>StringBuffer</a:t>
            </a:r>
            <a:r>
              <a:rPr lang="en-US" dirty="0" smtClean="0"/>
              <a:t> </a:t>
            </a:r>
            <a:r>
              <a:rPr lang="en-US" dirty="0" err="1" smtClean="0"/>
              <a:t>deleteCharAt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i="1" dirty="0" smtClean="0"/>
              <a:t>loc</a:t>
            </a:r>
            <a:r>
              <a:rPr lang="en-US" i="1" dirty="0" smtClean="0"/>
              <a:t>)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2819400"/>
            <a:ext cx="55626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// Demonstrate delete() and </a:t>
            </a:r>
            <a:r>
              <a:rPr lang="en-US" sz="2000" dirty="0" err="1" smtClean="0"/>
              <a:t>deleteCharAt</a:t>
            </a:r>
            <a:r>
              <a:rPr lang="en-US" sz="2000" dirty="0" smtClean="0"/>
              <a:t>()</a:t>
            </a:r>
          </a:p>
          <a:p>
            <a:r>
              <a:rPr lang="en-US" sz="2000" dirty="0" smtClean="0"/>
              <a:t>class </a:t>
            </a:r>
            <a:r>
              <a:rPr lang="en-US" sz="2000" dirty="0" err="1" smtClean="0"/>
              <a:t>deleteDemo</a:t>
            </a:r>
            <a:r>
              <a:rPr lang="en-US" sz="2000" dirty="0" smtClean="0"/>
              <a:t> {</a:t>
            </a:r>
          </a:p>
          <a:p>
            <a:r>
              <a:rPr lang="en-US" sz="2000" dirty="0" smtClean="0"/>
              <a:t>public static void main(String </a:t>
            </a:r>
            <a:r>
              <a:rPr lang="en-US" sz="2000" dirty="0" err="1" smtClean="0"/>
              <a:t>args</a:t>
            </a:r>
            <a:r>
              <a:rPr lang="en-US" sz="2000" dirty="0" smtClean="0"/>
              <a:t>[]) {</a:t>
            </a:r>
          </a:p>
          <a:p>
            <a:r>
              <a:rPr lang="en-US" sz="2000" dirty="0" err="1" smtClean="0"/>
              <a:t>StringBuffer</a:t>
            </a:r>
            <a:r>
              <a:rPr lang="en-US" sz="2000" dirty="0" smtClean="0"/>
              <a:t> </a:t>
            </a:r>
            <a:r>
              <a:rPr lang="en-US" sz="2000" dirty="0" err="1" smtClean="0"/>
              <a:t>sb</a:t>
            </a:r>
            <a:r>
              <a:rPr lang="en-US" sz="2000" dirty="0" smtClean="0"/>
              <a:t> = new </a:t>
            </a:r>
            <a:r>
              <a:rPr lang="en-US" sz="2000" dirty="0" err="1" smtClean="0"/>
              <a:t>StringBuffer</a:t>
            </a:r>
            <a:r>
              <a:rPr lang="en-US" sz="2000" dirty="0" smtClean="0"/>
              <a:t>("This is a test.");</a:t>
            </a:r>
          </a:p>
          <a:p>
            <a:r>
              <a:rPr lang="en-US" sz="2000" dirty="0" err="1" smtClean="0"/>
              <a:t>sb.delete</a:t>
            </a:r>
            <a:r>
              <a:rPr lang="en-US" sz="2000" dirty="0" smtClean="0"/>
              <a:t>(4, 7);</a:t>
            </a:r>
          </a:p>
          <a:p>
            <a:r>
              <a:rPr lang="en-US" sz="2000" dirty="0" err="1" smtClean="0"/>
              <a:t>System.out.println</a:t>
            </a:r>
            <a:r>
              <a:rPr lang="en-US" sz="2000" dirty="0" smtClean="0"/>
              <a:t>("After delete: " + </a:t>
            </a:r>
            <a:r>
              <a:rPr lang="en-US" sz="2000" dirty="0" err="1" smtClean="0"/>
              <a:t>sb</a:t>
            </a:r>
            <a:r>
              <a:rPr lang="en-US" sz="2000" dirty="0" smtClean="0"/>
              <a:t>);</a:t>
            </a:r>
          </a:p>
          <a:p>
            <a:r>
              <a:rPr lang="en-US" sz="2000" dirty="0" err="1" smtClean="0"/>
              <a:t>sb.deleteCharAt</a:t>
            </a:r>
            <a:r>
              <a:rPr lang="en-US" sz="2000" dirty="0" smtClean="0"/>
              <a:t>(0);</a:t>
            </a:r>
          </a:p>
          <a:p>
            <a:r>
              <a:rPr lang="en-US" sz="2000" dirty="0" err="1" smtClean="0"/>
              <a:t>System.out.println</a:t>
            </a:r>
            <a:r>
              <a:rPr lang="en-US" sz="2000" dirty="0" smtClean="0"/>
              <a:t>("After </a:t>
            </a:r>
            <a:r>
              <a:rPr lang="en-US" sz="2000" dirty="0" err="1" smtClean="0"/>
              <a:t>deleteCharAt</a:t>
            </a:r>
            <a:r>
              <a:rPr lang="en-US" sz="2000" dirty="0" smtClean="0"/>
              <a:t>: " + </a:t>
            </a:r>
            <a:r>
              <a:rPr lang="en-US" sz="2000" dirty="0" err="1" smtClean="0"/>
              <a:t>sb</a:t>
            </a:r>
            <a:r>
              <a:rPr lang="en-US" sz="2000" dirty="0" smtClean="0"/>
              <a:t>);</a:t>
            </a:r>
          </a:p>
          <a:p>
            <a:r>
              <a:rPr lang="en-US" sz="2000" dirty="0" smtClean="0"/>
              <a:t>}</a:t>
            </a:r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replace(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91600" cy="5059363"/>
          </a:xfrm>
        </p:spPr>
        <p:txBody>
          <a:bodyPr/>
          <a:lstStyle/>
          <a:p>
            <a:r>
              <a:rPr lang="en-US" dirty="0" err="1" smtClean="0"/>
              <a:t>StringBuffer</a:t>
            </a:r>
            <a:r>
              <a:rPr lang="en-US" dirty="0" smtClean="0"/>
              <a:t> replace(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i="1" dirty="0" err="1" smtClean="0"/>
              <a:t>startIndex</a:t>
            </a:r>
            <a:r>
              <a:rPr lang="en-US" i="1" dirty="0" smtClean="0"/>
              <a:t>, </a:t>
            </a:r>
            <a:r>
              <a:rPr lang="en-US" i="1" dirty="0" err="1" smtClean="0"/>
              <a:t>int</a:t>
            </a:r>
            <a:r>
              <a:rPr lang="en-US" i="1" dirty="0" smtClean="0"/>
              <a:t> </a:t>
            </a:r>
            <a:r>
              <a:rPr lang="en-US" i="1" dirty="0" err="1" smtClean="0"/>
              <a:t>endIndex</a:t>
            </a:r>
            <a:r>
              <a:rPr lang="en-US" i="1" dirty="0" smtClean="0"/>
              <a:t>, String </a:t>
            </a:r>
            <a:r>
              <a:rPr lang="en-US" i="1" dirty="0" err="1" smtClean="0"/>
              <a:t>str</a:t>
            </a:r>
            <a:r>
              <a:rPr lang="en-US" i="1" dirty="0" smtClean="0"/>
              <a:t>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690336"/>
            <a:ext cx="6096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// Demonstrate replace()</a:t>
            </a:r>
          </a:p>
          <a:p>
            <a:r>
              <a:rPr lang="en-US" dirty="0" smtClean="0"/>
              <a:t>class </a:t>
            </a:r>
            <a:r>
              <a:rPr lang="en-US" dirty="0" err="1" smtClean="0"/>
              <a:t>replaceDemo</a:t>
            </a:r>
            <a:r>
              <a:rPr lang="en-US" dirty="0" smtClean="0"/>
              <a:t> {</a:t>
            </a:r>
          </a:p>
          <a:p>
            <a:r>
              <a:rPr lang="en-US" dirty="0" smtClean="0"/>
              <a:t>public static void main(String </a:t>
            </a:r>
            <a:r>
              <a:rPr lang="en-US" dirty="0" err="1" smtClean="0"/>
              <a:t>args</a:t>
            </a:r>
            <a:r>
              <a:rPr lang="en-US" dirty="0" smtClean="0"/>
              <a:t>[]) {</a:t>
            </a:r>
          </a:p>
          <a:p>
            <a:r>
              <a:rPr lang="en-US" dirty="0" err="1" smtClean="0"/>
              <a:t>StringBuffer</a:t>
            </a:r>
            <a:r>
              <a:rPr lang="en-US" dirty="0" smtClean="0"/>
              <a:t> </a:t>
            </a:r>
            <a:r>
              <a:rPr lang="en-US" dirty="0" err="1" smtClean="0"/>
              <a:t>sb</a:t>
            </a:r>
            <a:r>
              <a:rPr lang="en-US" dirty="0" smtClean="0"/>
              <a:t> = new </a:t>
            </a:r>
            <a:r>
              <a:rPr lang="en-US" dirty="0" err="1" smtClean="0"/>
              <a:t>StringBuffer</a:t>
            </a:r>
            <a:r>
              <a:rPr lang="en-US" dirty="0" smtClean="0"/>
              <a:t>("This is a test</a:t>
            </a:r>
            <a:r>
              <a:rPr lang="en-US" dirty="0" smtClean="0"/>
              <a:t>.");</a:t>
            </a:r>
          </a:p>
          <a:p>
            <a:r>
              <a:rPr lang="en-US" dirty="0" err="1" smtClean="0"/>
              <a:t>sb.replace</a:t>
            </a:r>
            <a:r>
              <a:rPr lang="en-US" dirty="0" smtClean="0"/>
              <a:t>(5, 7, "was");</a:t>
            </a:r>
          </a:p>
          <a:p>
            <a:r>
              <a:rPr lang="en-US" dirty="0" err="1" smtClean="0"/>
              <a:t>System.out.println</a:t>
            </a:r>
            <a:r>
              <a:rPr lang="en-US" dirty="0" smtClean="0"/>
              <a:t>("After replace: " + </a:t>
            </a:r>
            <a:r>
              <a:rPr lang="en-US" dirty="0" err="1" smtClean="0"/>
              <a:t>sb</a:t>
            </a:r>
            <a:r>
              <a:rPr lang="en-US" dirty="0" smtClean="0"/>
              <a:t>);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String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/>
              <a:t>int</a:t>
            </a:r>
            <a:r>
              <a:rPr lang="en-US" b="1" dirty="0"/>
              <a:t> length( </a:t>
            </a:r>
            <a:r>
              <a:rPr lang="en-US" b="1" dirty="0" smtClean="0"/>
              <a:t>)</a:t>
            </a:r>
          </a:p>
          <a:p>
            <a:pPr lvl="1">
              <a:buNone/>
            </a:pPr>
            <a:r>
              <a:rPr lang="en-US" dirty="0"/>
              <a:t>char chars[] = { 'a', 'b', 'c' };</a:t>
            </a:r>
          </a:p>
          <a:p>
            <a:pPr lvl="1">
              <a:buNone/>
            </a:pPr>
            <a:r>
              <a:rPr lang="en-US" dirty="0"/>
              <a:t>String s = new String(chars);</a:t>
            </a:r>
          </a:p>
          <a:p>
            <a:pPr lvl="1">
              <a:buNone/>
            </a:pP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s.length</a:t>
            </a:r>
            <a:r>
              <a:rPr lang="en-US" dirty="0"/>
              <a:t>());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Special String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String </a:t>
            </a:r>
            <a:r>
              <a:rPr lang="en-US" b="1" dirty="0" smtClean="0"/>
              <a:t>Literals</a:t>
            </a:r>
          </a:p>
          <a:p>
            <a:pPr lvl="2">
              <a:buNone/>
            </a:pPr>
            <a:r>
              <a:rPr lang="en-US" dirty="0"/>
              <a:t>char chars[] = { 'a', 'b', 'c' };</a:t>
            </a:r>
          </a:p>
          <a:p>
            <a:pPr lvl="2">
              <a:buNone/>
            </a:pPr>
            <a:r>
              <a:rPr lang="en-US" dirty="0"/>
              <a:t>String s1 = new String(chars);</a:t>
            </a:r>
          </a:p>
          <a:p>
            <a:pPr lvl="2">
              <a:buNone/>
            </a:pPr>
            <a:r>
              <a:rPr lang="en-US" dirty="0"/>
              <a:t>String s2 = "</a:t>
            </a:r>
            <a:r>
              <a:rPr lang="en-US" dirty="0" err="1"/>
              <a:t>abc</a:t>
            </a:r>
            <a:r>
              <a:rPr lang="en-US" dirty="0"/>
              <a:t>"; </a:t>
            </a:r>
            <a:r>
              <a:rPr lang="en-US" dirty="0" smtClean="0"/>
              <a:t>// </a:t>
            </a:r>
            <a:r>
              <a:rPr lang="en-US" dirty="0"/>
              <a:t>use string </a:t>
            </a:r>
            <a:r>
              <a:rPr lang="en-US" dirty="0" smtClean="0"/>
              <a:t>literal</a:t>
            </a:r>
          </a:p>
          <a:p>
            <a:pPr lvl="2">
              <a:buNone/>
            </a:pPr>
            <a:r>
              <a:rPr lang="en-US" dirty="0" err="1"/>
              <a:t>System.out.println</a:t>
            </a:r>
            <a:r>
              <a:rPr lang="en-US" dirty="0"/>
              <a:t>("</a:t>
            </a:r>
            <a:r>
              <a:rPr lang="en-US" dirty="0" err="1"/>
              <a:t>abc".length</a:t>
            </a:r>
            <a:r>
              <a:rPr lang="en-US" dirty="0" smtClean="0"/>
              <a:t>());</a:t>
            </a:r>
          </a:p>
          <a:p>
            <a:r>
              <a:rPr lang="en-US" b="1" dirty="0"/>
              <a:t>String </a:t>
            </a:r>
            <a:r>
              <a:rPr lang="en-US" b="1" dirty="0" smtClean="0"/>
              <a:t>Concatenation</a:t>
            </a:r>
          </a:p>
          <a:p>
            <a:pPr lvl="2">
              <a:buNone/>
            </a:pPr>
            <a:r>
              <a:rPr lang="en-US" dirty="0">
                <a:solidFill>
                  <a:srgbClr val="FF0000"/>
                </a:solidFill>
              </a:rPr>
              <a:t>String age = "9";</a:t>
            </a:r>
          </a:p>
          <a:p>
            <a:pPr lvl="2">
              <a:buNone/>
            </a:pPr>
            <a:r>
              <a:rPr lang="en-US" dirty="0">
                <a:solidFill>
                  <a:srgbClr val="FF0000"/>
                </a:solidFill>
              </a:rPr>
              <a:t>String s = "He is " + age + " years old.";</a:t>
            </a:r>
          </a:p>
          <a:p>
            <a:pPr lvl="2">
              <a:buNone/>
            </a:pPr>
            <a:r>
              <a:rPr lang="en-US" dirty="0" err="1">
                <a:solidFill>
                  <a:srgbClr val="FF0000"/>
                </a:solidFill>
              </a:rPr>
              <a:t>System.out.println</a:t>
            </a:r>
            <a:r>
              <a:rPr lang="en-US" dirty="0">
                <a:solidFill>
                  <a:srgbClr val="FF0000"/>
                </a:solidFill>
              </a:rPr>
              <a:t>(s</a:t>
            </a:r>
            <a:r>
              <a:rPr lang="en-US" dirty="0" smtClean="0">
                <a:solidFill>
                  <a:srgbClr val="FF0000"/>
                </a:solidFill>
              </a:rPr>
              <a:t>);</a:t>
            </a:r>
          </a:p>
          <a:p>
            <a:pPr lvl="2">
              <a:buNone/>
            </a:pPr>
            <a:endParaRPr lang="en-US" dirty="0" smtClean="0">
              <a:solidFill>
                <a:schemeClr val="accent1"/>
              </a:solidFill>
            </a:endParaRPr>
          </a:p>
          <a:p>
            <a:pPr lvl="2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>
                <a:solidFill>
                  <a:schemeClr val="accent1"/>
                </a:solidFill>
              </a:rPr>
              <a:t>age = 9;</a:t>
            </a:r>
          </a:p>
          <a:p>
            <a:pPr lvl="2">
              <a:buNone/>
            </a:pPr>
            <a:r>
              <a:rPr lang="en-US" dirty="0">
                <a:solidFill>
                  <a:schemeClr val="accent1"/>
                </a:solidFill>
              </a:rPr>
              <a:t>String s = "He is " + age + " years old.";</a:t>
            </a:r>
          </a:p>
          <a:p>
            <a:pPr lvl="2">
              <a:buNone/>
            </a:pPr>
            <a:r>
              <a:rPr lang="en-US" dirty="0" err="1">
                <a:solidFill>
                  <a:schemeClr val="accent1"/>
                </a:solidFill>
              </a:rPr>
              <a:t>System.out.println</a:t>
            </a:r>
            <a:r>
              <a:rPr lang="en-US" dirty="0">
                <a:solidFill>
                  <a:schemeClr val="accent1"/>
                </a:solidFill>
              </a:rPr>
              <a:t>(s</a:t>
            </a:r>
            <a:r>
              <a:rPr lang="en-US" dirty="0" smtClean="0">
                <a:solidFill>
                  <a:schemeClr val="accent1"/>
                </a:solidFill>
              </a:rPr>
              <a:t>);</a:t>
            </a:r>
          </a:p>
          <a:p>
            <a:pPr lvl="2"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 lvl="2">
              <a:buNone/>
            </a:pPr>
            <a:r>
              <a:rPr lang="en-US" dirty="0" smtClean="0">
                <a:solidFill>
                  <a:srgbClr val="00B050"/>
                </a:solidFill>
              </a:rPr>
              <a:t>String </a:t>
            </a:r>
            <a:r>
              <a:rPr lang="en-US" dirty="0">
                <a:solidFill>
                  <a:srgbClr val="00B050"/>
                </a:solidFill>
              </a:rPr>
              <a:t>s = "four: " + 2 + 2;</a:t>
            </a:r>
          </a:p>
          <a:p>
            <a:pPr lvl="2">
              <a:buNone/>
            </a:pPr>
            <a:r>
              <a:rPr lang="en-US" dirty="0" err="1">
                <a:solidFill>
                  <a:srgbClr val="00B050"/>
                </a:solidFill>
              </a:rPr>
              <a:t>System.out.println</a:t>
            </a:r>
            <a:r>
              <a:rPr lang="en-US" dirty="0">
                <a:solidFill>
                  <a:srgbClr val="00B050"/>
                </a:solidFill>
              </a:rPr>
              <a:t>(s);</a:t>
            </a:r>
            <a:endParaRPr lang="en-US" dirty="0" smtClean="0">
              <a:solidFill>
                <a:srgbClr val="00B050"/>
              </a:solidFill>
            </a:endParaRPr>
          </a:p>
          <a:p>
            <a:pPr lvl="2">
              <a:buNone/>
            </a:pPr>
            <a:endParaRPr lang="en-US" dirty="0"/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Character Extraction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960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char </a:t>
            </a:r>
            <a:r>
              <a:rPr lang="en-US" b="1" dirty="0" err="1"/>
              <a:t>charAt</a:t>
            </a:r>
            <a:r>
              <a:rPr lang="en-US" b="1" dirty="0"/>
              <a:t>(</a:t>
            </a: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i="1" dirty="0"/>
              <a:t>where</a:t>
            </a:r>
            <a:r>
              <a:rPr lang="en-US" b="1" i="1" dirty="0" smtClean="0"/>
              <a:t>)</a:t>
            </a:r>
          </a:p>
          <a:p>
            <a:pPr lvl="1">
              <a:buNone/>
            </a:pPr>
            <a:r>
              <a:rPr lang="en-US" dirty="0"/>
              <a:t>char </a:t>
            </a:r>
            <a:r>
              <a:rPr lang="en-US" dirty="0" err="1"/>
              <a:t>ch</a:t>
            </a:r>
            <a:r>
              <a:rPr lang="en-US" dirty="0"/>
              <a:t>;</a:t>
            </a:r>
          </a:p>
          <a:p>
            <a:pPr lvl="1">
              <a:buNone/>
            </a:pPr>
            <a:r>
              <a:rPr lang="en-US" dirty="0" err="1"/>
              <a:t>ch</a:t>
            </a:r>
            <a:r>
              <a:rPr lang="en-US" dirty="0"/>
              <a:t> = "</a:t>
            </a:r>
            <a:r>
              <a:rPr lang="en-US" dirty="0" err="1"/>
              <a:t>abc".charAt</a:t>
            </a:r>
            <a:r>
              <a:rPr lang="en-US" dirty="0"/>
              <a:t>(1</a:t>
            </a:r>
            <a:r>
              <a:rPr lang="en-US" dirty="0" smtClean="0"/>
              <a:t>);</a:t>
            </a:r>
          </a:p>
          <a:p>
            <a:r>
              <a:rPr lang="en-US" b="1" dirty="0"/>
              <a:t>void </a:t>
            </a:r>
            <a:r>
              <a:rPr lang="en-US" b="1" dirty="0" err="1"/>
              <a:t>getChars</a:t>
            </a:r>
            <a:r>
              <a:rPr lang="en-US" b="1" dirty="0"/>
              <a:t>(</a:t>
            </a: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i="1" dirty="0" err="1"/>
              <a:t>sourceStart</a:t>
            </a:r>
            <a:r>
              <a:rPr lang="en-US" b="1" i="1" dirty="0"/>
              <a:t>, </a:t>
            </a:r>
            <a:r>
              <a:rPr lang="en-US" b="1" i="1" dirty="0" err="1"/>
              <a:t>int</a:t>
            </a:r>
            <a:r>
              <a:rPr lang="en-US" b="1" i="1" dirty="0"/>
              <a:t> </a:t>
            </a:r>
            <a:r>
              <a:rPr lang="en-US" b="1" i="1" dirty="0" err="1"/>
              <a:t>sourceEnd</a:t>
            </a:r>
            <a:r>
              <a:rPr lang="en-US" b="1" i="1" dirty="0"/>
              <a:t>, char target[ ], </a:t>
            </a:r>
            <a:r>
              <a:rPr lang="en-US" b="1" i="1" dirty="0" err="1"/>
              <a:t>int</a:t>
            </a:r>
            <a:r>
              <a:rPr lang="en-US" b="1" i="1" dirty="0"/>
              <a:t> </a:t>
            </a:r>
            <a:r>
              <a:rPr lang="en-US" b="1" i="1" dirty="0" err="1"/>
              <a:t>targetStart</a:t>
            </a:r>
            <a:r>
              <a:rPr lang="en-US" b="1" i="1" dirty="0" smtClean="0"/>
              <a:t>)</a:t>
            </a:r>
          </a:p>
          <a:p>
            <a:pPr>
              <a:buNone/>
            </a:pPr>
            <a:r>
              <a:rPr lang="en-US" dirty="0"/>
              <a:t>class </a:t>
            </a:r>
            <a:r>
              <a:rPr lang="en-US" dirty="0" err="1"/>
              <a:t>getCharsDemo</a:t>
            </a:r>
            <a:r>
              <a:rPr lang="en-US" dirty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{</a:t>
            </a:r>
            <a:endParaRPr lang="en-US" dirty="0"/>
          </a:p>
          <a:p>
            <a:pPr>
              <a:buNone/>
            </a:pP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/>
              <a:t>[])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{</a:t>
            </a:r>
            <a:endParaRPr lang="en-US" dirty="0"/>
          </a:p>
          <a:p>
            <a:pPr>
              <a:buNone/>
            </a:pPr>
            <a:r>
              <a:rPr lang="en-US" dirty="0"/>
              <a:t>String s = "This is a demo of the </a:t>
            </a:r>
            <a:r>
              <a:rPr lang="en-US" dirty="0" err="1"/>
              <a:t>getChars</a:t>
            </a:r>
            <a:r>
              <a:rPr lang="en-US" dirty="0"/>
              <a:t> method.";</a:t>
            </a:r>
          </a:p>
          <a:p>
            <a:pPr>
              <a:buNone/>
            </a:pPr>
            <a:r>
              <a:rPr lang="en-US" dirty="0" err="1"/>
              <a:t>int</a:t>
            </a:r>
            <a:r>
              <a:rPr lang="en-US" dirty="0"/>
              <a:t> start = 10;</a:t>
            </a:r>
          </a:p>
          <a:p>
            <a:pPr>
              <a:buNone/>
            </a:pPr>
            <a:r>
              <a:rPr lang="en-US" dirty="0" err="1"/>
              <a:t>int</a:t>
            </a:r>
            <a:r>
              <a:rPr lang="en-US" dirty="0"/>
              <a:t> end = 14;</a:t>
            </a:r>
          </a:p>
          <a:p>
            <a:pPr>
              <a:buNone/>
            </a:pPr>
            <a:r>
              <a:rPr lang="en-US" dirty="0"/>
              <a:t>char </a:t>
            </a:r>
            <a:r>
              <a:rPr lang="en-US" dirty="0" err="1"/>
              <a:t>buf</a:t>
            </a:r>
            <a:r>
              <a:rPr lang="en-US" dirty="0"/>
              <a:t>[] = new char[end - start];</a:t>
            </a:r>
          </a:p>
          <a:p>
            <a:pPr>
              <a:buNone/>
            </a:pPr>
            <a:r>
              <a:rPr lang="en-US" dirty="0" err="1"/>
              <a:t>s.getChars</a:t>
            </a:r>
            <a:r>
              <a:rPr lang="en-US" dirty="0"/>
              <a:t>(start, end, </a:t>
            </a:r>
            <a:r>
              <a:rPr lang="en-US" dirty="0" err="1"/>
              <a:t>buf</a:t>
            </a:r>
            <a:r>
              <a:rPr lang="en-US" dirty="0"/>
              <a:t>, 0);</a:t>
            </a:r>
          </a:p>
          <a:p>
            <a:pPr>
              <a:buNone/>
            </a:pP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buf</a:t>
            </a:r>
            <a:r>
              <a:rPr lang="en-US" dirty="0"/>
              <a:t>);</a:t>
            </a:r>
          </a:p>
          <a:p>
            <a:pPr>
              <a:buNone/>
            </a:pPr>
            <a:r>
              <a:rPr lang="en-US" dirty="0"/>
              <a:t>}</a:t>
            </a:r>
          </a:p>
          <a:p>
            <a:pPr>
              <a:buNone/>
            </a:pPr>
            <a:r>
              <a:rPr lang="en-US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Character Extraction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96000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getBytes</a:t>
            </a:r>
            <a:r>
              <a:rPr lang="en-US" b="1" dirty="0" smtClean="0"/>
              <a:t>( )</a:t>
            </a:r>
          </a:p>
          <a:p>
            <a:r>
              <a:rPr lang="en-US" b="1" dirty="0" err="1" smtClean="0"/>
              <a:t>toCharArray</a:t>
            </a:r>
            <a:r>
              <a:rPr lang="en-US" b="1" dirty="0"/>
              <a:t>( </a:t>
            </a:r>
            <a:r>
              <a:rPr lang="en-US" b="1" dirty="0" smtClean="0"/>
              <a:t>)</a:t>
            </a:r>
          </a:p>
          <a:p>
            <a:pPr lvl="1"/>
            <a:r>
              <a:rPr lang="en-US" dirty="0"/>
              <a:t>char[ ] </a:t>
            </a:r>
            <a:r>
              <a:rPr lang="en-US" dirty="0" err="1"/>
              <a:t>toCharArray</a:t>
            </a:r>
            <a:r>
              <a:rPr lang="en-US" dirty="0"/>
              <a:t>( 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String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err="1"/>
              <a:t>boolean</a:t>
            </a:r>
            <a:r>
              <a:rPr lang="en-US" dirty="0"/>
              <a:t> equals(Object </a:t>
            </a:r>
            <a:r>
              <a:rPr lang="en-US" i="1" dirty="0" err="1"/>
              <a:t>str</a:t>
            </a:r>
            <a:r>
              <a:rPr lang="en-US" i="1" dirty="0" smtClean="0"/>
              <a:t>)</a:t>
            </a:r>
          </a:p>
          <a:p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equalsIgnoreCase</a:t>
            </a:r>
            <a:r>
              <a:rPr lang="en-US" dirty="0"/>
              <a:t>(String </a:t>
            </a:r>
            <a:r>
              <a:rPr lang="en-US" i="1" dirty="0" err="1"/>
              <a:t>str</a:t>
            </a:r>
            <a:r>
              <a:rPr lang="en-US" i="1" dirty="0"/>
              <a:t>)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438401"/>
            <a:ext cx="7924800" cy="4440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String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/>
              <a:t>boolean</a:t>
            </a:r>
            <a:r>
              <a:rPr lang="en-US" b="1" dirty="0"/>
              <a:t> </a:t>
            </a:r>
            <a:r>
              <a:rPr lang="en-US" b="1" dirty="0" err="1"/>
              <a:t>regionMatches</a:t>
            </a:r>
            <a:r>
              <a:rPr lang="en-US" b="1" dirty="0"/>
              <a:t>(</a:t>
            </a: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i="1" dirty="0" err="1"/>
              <a:t>startIndex</a:t>
            </a:r>
            <a:r>
              <a:rPr lang="en-US" b="1" i="1" dirty="0"/>
              <a:t>, String </a:t>
            </a:r>
            <a:r>
              <a:rPr lang="en-US" b="1" i="1" dirty="0" smtClean="0"/>
              <a:t>str2,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i="1" dirty="0"/>
              <a:t>str2StartIndex</a:t>
            </a:r>
            <a:r>
              <a:rPr lang="en-US" b="1" i="1" dirty="0" smtClean="0"/>
              <a:t>,  </a:t>
            </a:r>
            <a:r>
              <a:rPr lang="en-US" b="1" i="1" dirty="0" err="1"/>
              <a:t>int</a:t>
            </a:r>
            <a:r>
              <a:rPr lang="en-US" b="1" i="1" dirty="0"/>
              <a:t> </a:t>
            </a:r>
            <a:r>
              <a:rPr lang="en-US" b="1" i="1" dirty="0" err="1" smtClean="0"/>
              <a:t>numChars</a:t>
            </a:r>
            <a:r>
              <a:rPr lang="en-US" b="1" i="1" dirty="0" smtClean="0"/>
              <a:t>)</a:t>
            </a:r>
          </a:p>
          <a:p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regionMatches</a:t>
            </a:r>
            <a:r>
              <a:rPr lang="en-US" dirty="0"/>
              <a:t>(</a:t>
            </a:r>
            <a:r>
              <a:rPr lang="en-US" b="1" dirty="0" err="1"/>
              <a:t>boolean</a:t>
            </a:r>
            <a:r>
              <a:rPr lang="en-US" b="1" dirty="0"/>
              <a:t> </a:t>
            </a:r>
            <a:r>
              <a:rPr lang="en-US" b="1" i="1" dirty="0" err="1"/>
              <a:t>ignoreCase</a:t>
            </a:r>
            <a:r>
              <a:rPr lang="en-US" i="1" dirty="0"/>
              <a:t>,</a:t>
            </a:r>
          </a:p>
          <a:p>
            <a:pPr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i="1" dirty="0" err="1"/>
              <a:t>startIndex</a:t>
            </a:r>
            <a:r>
              <a:rPr lang="en-US" i="1" dirty="0"/>
              <a:t>, String </a:t>
            </a:r>
            <a:r>
              <a:rPr lang="en-US" i="1" dirty="0" smtClean="0"/>
              <a:t>str2,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i="1" dirty="0"/>
              <a:t>str2StartIndex, </a:t>
            </a:r>
            <a:endParaRPr lang="en-US" i="1" dirty="0" smtClean="0"/>
          </a:p>
          <a:p>
            <a:pPr>
              <a:buNone/>
            </a:pPr>
            <a:r>
              <a:rPr lang="en-US" i="1" dirty="0" err="1" smtClean="0"/>
              <a:t>int</a:t>
            </a:r>
            <a:r>
              <a:rPr lang="en-US" i="1" dirty="0" smtClean="0"/>
              <a:t> </a:t>
            </a:r>
            <a:r>
              <a:rPr lang="en-US" i="1" dirty="0" err="1"/>
              <a:t>numChars</a:t>
            </a:r>
            <a:r>
              <a:rPr lang="en-US" i="1" dirty="0" smtClean="0"/>
              <a:t>)</a:t>
            </a:r>
          </a:p>
          <a:p>
            <a:r>
              <a:rPr lang="en-US" b="1" dirty="0" err="1"/>
              <a:t>boolean</a:t>
            </a:r>
            <a:r>
              <a:rPr lang="en-US" b="1" dirty="0"/>
              <a:t> </a:t>
            </a:r>
            <a:r>
              <a:rPr lang="en-US" b="1" dirty="0" err="1"/>
              <a:t>startsWith</a:t>
            </a:r>
            <a:r>
              <a:rPr lang="en-US" b="1" dirty="0"/>
              <a:t>(String </a:t>
            </a:r>
            <a:r>
              <a:rPr lang="en-US" b="1" i="1" dirty="0" err="1"/>
              <a:t>str</a:t>
            </a:r>
            <a:r>
              <a:rPr lang="en-US" b="1" i="1" dirty="0"/>
              <a:t>)</a:t>
            </a:r>
          </a:p>
          <a:p>
            <a:r>
              <a:rPr lang="en-US" b="1" dirty="0" err="1"/>
              <a:t>boolean</a:t>
            </a:r>
            <a:r>
              <a:rPr lang="en-US" b="1" dirty="0"/>
              <a:t> </a:t>
            </a:r>
            <a:r>
              <a:rPr lang="en-US" b="1" dirty="0" err="1"/>
              <a:t>endsWith</a:t>
            </a:r>
            <a:r>
              <a:rPr lang="en-US" b="1" dirty="0"/>
              <a:t>(String </a:t>
            </a:r>
            <a:r>
              <a:rPr lang="en-US" b="1" i="1" dirty="0" err="1"/>
              <a:t>str</a:t>
            </a:r>
            <a:r>
              <a:rPr lang="en-US" b="1" i="1" dirty="0" smtClean="0"/>
              <a:t>)</a:t>
            </a:r>
          </a:p>
          <a:p>
            <a:pPr lvl="1">
              <a:buNone/>
            </a:pPr>
            <a:r>
              <a:rPr lang="en-US" dirty="0"/>
              <a:t>"</a:t>
            </a:r>
            <a:r>
              <a:rPr lang="en-US" dirty="0" err="1" smtClean="0"/>
              <a:t>Football".</a:t>
            </a:r>
            <a:r>
              <a:rPr lang="en-US" dirty="0" err="1"/>
              <a:t>endsWith</a:t>
            </a:r>
            <a:r>
              <a:rPr lang="en-US" dirty="0"/>
              <a:t>("</a:t>
            </a:r>
            <a:r>
              <a:rPr lang="en-US" dirty="0" smtClean="0"/>
              <a:t>ball")</a:t>
            </a:r>
            <a:endParaRPr lang="en-US" dirty="0"/>
          </a:p>
          <a:p>
            <a:pPr lvl="1">
              <a:buNone/>
            </a:pPr>
            <a:r>
              <a:rPr lang="en-US" dirty="0"/>
              <a:t>and</a:t>
            </a:r>
          </a:p>
          <a:p>
            <a:pPr lvl="1">
              <a:buNone/>
            </a:pPr>
            <a:r>
              <a:rPr lang="en-US" dirty="0"/>
              <a:t>"</a:t>
            </a:r>
            <a:r>
              <a:rPr lang="en-US" dirty="0" err="1" smtClean="0"/>
              <a:t>Football".</a:t>
            </a:r>
            <a:r>
              <a:rPr lang="en-US" dirty="0" err="1"/>
              <a:t>startsWith</a:t>
            </a:r>
            <a:r>
              <a:rPr lang="en-US" dirty="0"/>
              <a:t>("</a:t>
            </a:r>
            <a:r>
              <a:rPr lang="en-US" dirty="0" smtClean="0"/>
              <a:t>Foot")</a:t>
            </a:r>
            <a:endParaRPr lang="en-US" dirty="0"/>
          </a:p>
          <a:p>
            <a:pPr lvl="1">
              <a:buNone/>
            </a:pPr>
            <a:r>
              <a:rPr lang="en-US" dirty="0"/>
              <a:t>are both </a:t>
            </a:r>
            <a:r>
              <a:rPr lang="en-US" b="1" dirty="0"/>
              <a:t>true.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String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257800"/>
          </a:xfrm>
        </p:spPr>
        <p:txBody>
          <a:bodyPr>
            <a:normAutofit/>
          </a:bodyPr>
          <a:lstStyle/>
          <a:p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startsWith</a:t>
            </a:r>
            <a:r>
              <a:rPr lang="en-US" dirty="0"/>
              <a:t>(String </a:t>
            </a:r>
            <a:r>
              <a:rPr lang="en-US" i="1" dirty="0" err="1"/>
              <a:t>str</a:t>
            </a:r>
            <a:r>
              <a:rPr lang="en-US" i="1" dirty="0"/>
              <a:t>, </a:t>
            </a:r>
            <a:r>
              <a:rPr lang="en-US" i="1" dirty="0" err="1"/>
              <a:t>int</a:t>
            </a:r>
            <a:r>
              <a:rPr lang="en-US" i="1" dirty="0"/>
              <a:t> </a:t>
            </a:r>
            <a:r>
              <a:rPr lang="en-US" i="1" dirty="0" err="1"/>
              <a:t>startIndex</a:t>
            </a:r>
            <a:r>
              <a:rPr lang="en-US" i="1" dirty="0" smtClean="0"/>
              <a:t>)</a:t>
            </a:r>
          </a:p>
          <a:p>
            <a:pPr lvl="1"/>
            <a:r>
              <a:rPr lang="en-US" dirty="0"/>
              <a:t>"</a:t>
            </a:r>
            <a:r>
              <a:rPr lang="en-US" dirty="0" err="1" smtClean="0"/>
              <a:t>Football".</a:t>
            </a:r>
            <a:r>
              <a:rPr lang="en-US" dirty="0" err="1"/>
              <a:t>startsWith</a:t>
            </a:r>
            <a:r>
              <a:rPr lang="en-US" dirty="0"/>
              <a:t>("</a:t>
            </a:r>
            <a:r>
              <a:rPr lang="en-US" dirty="0" smtClean="0"/>
              <a:t>ball", 4)</a:t>
            </a:r>
          </a:p>
          <a:p>
            <a:r>
              <a:rPr lang="en-US" b="1" dirty="0"/>
              <a:t>equals( ) Versus </a:t>
            </a:r>
            <a:r>
              <a:rPr lang="en-US" b="1" dirty="0" smtClean="0"/>
              <a:t>==</a:t>
            </a:r>
          </a:p>
          <a:p>
            <a:pPr lvl="1"/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124200"/>
            <a:ext cx="409081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599" y="3886200"/>
            <a:ext cx="8382001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1351</Words>
  <Application>Microsoft Office PowerPoint</Application>
  <PresentationFormat>On-screen Show (4:3)</PresentationFormat>
  <Paragraphs>248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String Handling</vt:lpstr>
      <vt:lpstr>Slide 2</vt:lpstr>
      <vt:lpstr>String Length</vt:lpstr>
      <vt:lpstr>Special String Operations</vt:lpstr>
      <vt:lpstr>Character Extraction</vt:lpstr>
      <vt:lpstr>Character Extraction</vt:lpstr>
      <vt:lpstr>String Comparison</vt:lpstr>
      <vt:lpstr>String Comparison</vt:lpstr>
      <vt:lpstr>String Comparison</vt:lpstr>
      <vt:lpstr>String Comparison</vt:lpstr>
      <vt:lpstr>Slide 11</vt:lpstr>
      <vt:lpstr>Searching Strings</vt:lpstr>
      <vt:lpstr>Searching Strings</vt:lpstr>
      <vt:lpstr>Searching Strings</vt:lpstr>
      <vt:lpstr>Modifying a String</vt:lpstr>
      <vt:lpstr>Modifying a String </vt:lpstr>
      <vt:lpstr>Data Conversion Using valueOf( )</vt:lpstr>
      <vt:lpstr>Changing the Case of Characters Within a String</vt:lpstr>
      <vt:lpstr>StringBuffer</vt:lpstr>
      <vt:lpstr>StringBuffer: length( ) and capacity( )</vt:lpstr>
      <vt:lpstr>Slide 21</vt:lpstr>
      <vt:lpstr>append( )</vt:lpstr>
      <vt:lpstr>insert( )</vt:lpstr>
      <vt:lpstr>reverse( )</vt:lpstr>
      <vt:lpstr>delete( ) and deleteCharAt( )</vt:lpstr>
      <vt:lpstr>replace( 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 Handling</dc:title>
  <dc:creator>lenovo</dc:creator>
  <cp:lastModifiedBy>lenovo</cp:lastModifiedBy>
  <cp:revision>9</cp:revision>
  <dcterms:created xsi:type="dcterms:W3CDTF">2018-11-15T17:28:00Z</dcterms:created>
  <dcterms:modified xsi:type="dcterms:W3CDTF">2018-11-19T05:09:37Z</dcterms:modified>
</cp:coreProperties>
</file>