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57B9-43DE-457A-BA1D-CDD93BEF9AF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18E2-E8B6-4647-82E0-6C833BE5A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83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57B9-43DE-457A-BA1D-CDD93BEF9AF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18E2-E8B6-4647-82E0-6C833BE5A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74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57B9-43DE-457A-BA1D-CDD93BEF9AF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18E2-E8B6-4647-82E0-6C833BE5A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8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57B9-43DE-457A-BA1D-CDD93BEF9AF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18E2-E8B6-4647-82E0-6C833BE5A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79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57B9-43DE-457A-BA1D-CDD93BEF9AF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18E2-E8B6-4647-82E0-6C833BE5A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644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57B9-43DE-457A-BA1D-CDD93BEF9AF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18E2-E8B6-4647-82E0-6C833BE5A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62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57B9-43DE-457A-BA1D-CDD93BEF9AF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18E2-E8B6-4647-82E0-6C833BE5A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063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57B9-43DE-457A-BA1D-CDD93BEF9AF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18E2-E8B6-4647-82E0-6C833BE5A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986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57B9-43DE-457A-BA1D-CDD93BEF9AF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18E2-E8B6-4647-82E0-6C833BE5A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56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57B9-43DE-457A-BA1D-CDD93BEF9AF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18E2-E8B6-4647-82E0-6C833BE5A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20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57B9-43DE-457A-BA1D-CDD93BEF9AF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18E2-E8B6-4647-82E0-6C833BE5A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351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057B9-43DE-457A-BA1D-CDD93BEF9AF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F18E2-E8B6-4647-82E0-6C833BE5A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31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752599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Display Devices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029200"/>
            <a:ext cx="6400800" cy="609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B0F0"/>
                </a:solidFill>
              </a:rPr>
              <a:t>Prof. </a:t>
            </a:r>
            <a:r>
              <a:rPr lang="en-US" sz="2800" dirty="0" err="1" smtClean="0">
                <a:solidFill>
                  <a:srgbClr val="00B0F0"/>
                </a:solidFill>
              </a:rPr>
              <a:t>Ravindra</a:t>
            </a:r>
            <a:r>
              <a:rPr lang="en-US" sz="2800" dirty="0" smtClean="0">
                <a:solidFill>
                  <a:srgbClr val="00B0F0"/>
                </a:solidFill>
              </a:rPr>
              <a:t> R </a:t>
            </a:r>
            <a:r>
              <a:rPr lang="en-US" sz="2800" dirty="0" err="1" smtClean="0">
                <a:solidFill>
                  <a:srgbClr val="00B0F0"/>
                </a:solidFill>
              </a:rPr>
              <a:t>Patil</a:t>
            </a:r>
            <a:endParaRPr lang="en-US" sz="2800" dirty="0">
              <a:solidFill>
                <a:srgbClr val="00B0F0"/>
              </a:solidFill>
            </a:endParaRPr>
          </a:p>
        </p:txBody>
      </p:sp>
      <p:pic>
        <p:nvPicPr>
          <p:cNvPr id="4" name="Picture 3" descr="hit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48000" y="2286000"/>
            <a:ext cx="2514600" cy="190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838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Plasma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1620044"/>
            <a:ext cx="8115300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4509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Plasma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475" y="1848644"/>
            <a:ext cx="6877050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1917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LCD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76400"/>
            <a:ext cx="8639175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7707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86868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7612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8534400" cy="6019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7525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10</Words>
  <Application>Microsoft Office PowerPoint</Application>
  <PresentationFormat>On-screen Show (4:3)</PresentationFormat>
  <Paragraphs>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Display Devices </vt:lpstr>
      <vt:lpstr>Plasma</vt:lpstr>
      <vt:lpstr>Plasma</vt:lpstr>
      <vt:lpstr>LCD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6</cp:revision>
  <dcterms:created xsi:type="dcterms:W3CDTF">2018-02-09T03:58:51Z</dcterms:created>
  <dcterms:modified xsi:type="dcterms:W3CDTF">2018-05-21T08:56:28Z</dcterms:modified>
</cp:coreProperties>
</file>