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B13BD-14D4-42BB-AE78-D424DE4A57E5}" type="datetimeFigureOut">
              <a:rPr lang="en-US" smtClean="0"/>
              <a:t>02/10/2018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DE734-CDBF-47D7-8289-906EC485687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05740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Magnetic Force  and Magnetic Materials</a:t>
            </a:r>
            <a:endParaRPr 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62000" y="-312240"/>
            <a:ext cx="79248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Force on moving charges in a magnetic field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Force on moving charges in a magnetic field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Figure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Force on conductor in the magnetic field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3" name="Object242" descr="OLE-object"/>
          <p:cNvGraphicFramePr>
            <a:graphicFrameLocks noChangeAspect="1"/>
          </p:cNvGraphicFramePr>
          <p:nvPr/>
        </p:nvGraphicFramePr>
        <p:xfrm>
          <a:off x="2743200" y="2286000"/>
          <a:ext cx="3724275" cy="3952875"/>
        </p:xfrm>
        <a:graphic>
          <a:graphicData uri="http://schemas.openxmlformats.org/presentationml/2006/ole">
            <p:oleObj spid="_x0000_s1026" r:id="rId3" imgW="5409524" imgH="9380952" progId="Unknown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76400" y="1066800"/>
            <a:ext cx="45144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Magnetic Materials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2133600"/>
            <a:ext cx="53401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Diamagnetic </a:t>
            </a:r>
            <a:r>
              <a:rPr lang="en-US" sz="3200" dirty="0" smtClean="0"/>
              <a:t>Materials</a:t>
            </a:r>
          </a:p>
          <a:p>
            <a:endParaRPr lang="en-US" sz="3200" dirty="0" smtClean="0"/>
          </a:p>
          <a:p>
            <a:r>
              <a:rPr lang="en-US" sz="3200" dirty="0" smtClean="0"/>
              <a:t>Paramagnetic </a:t>
            </a:r>
            <a:r>
              <a:rPr lang="en-US" sz="3200" dirty="0" smtClean="0"/>
              <a:t>Materials</a:t>
            </a:r>
          </a:p>
          <a:p>
            <a:endParaRPr lang="en-US" sz="3200" dirty="0" smtClean="0"/>
          </a:p>
          <a:p>
            <a:r>
              <a:rPr lang="en-US" sz="3200" dirty="0" smtClean="0"/>
              <a:t>Ferromagnetic Materials</a:t>
            </a:r>
            <a:endParaRPr 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nptel.ac.in/courses/117103065/modules/chap4/figs/fig1_part2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362200"/>
            <a:ext cx="6629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81200" y="990600"/>
            <a:ext cx="5341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Magnetic Boundary Conditions</a:t>
            </a:r>
            <a:endParaRPr lang="en-US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41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Unknown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huddar</dc:creator>
  <cp:lastModifiedBy>huddar</cp:lastModifiedBy>
  <cp:revision>1</cp:revision>
  <dcterms:created xsi:type="dcterms:W3CDTF">2018-10-02T15:36:11Z</dcterms:created>
  <dcterms:modified xsi:type="dcterms:W3CDTF">2018-10-02T16:29:26Z</dcterms:modified>
</cp:coreProperties>
</file>