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7" r:id="rId5"/>
    <p:sldId id="258" r:id="rId6"/>
    <p:sldId id="259" r:id="rId7"/>
    <p:sldId id="26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1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9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7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3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2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07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8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0C141-B093-4B4A-A891-25207D3C7040}" type="datetimeFigureOut">
              <a:rPr lang="en-US" smtClean="0"/>
              <a:t>25-Nov-18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CDAE8-BCBD-4D26-BD64-C56F20608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1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685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File Functions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399145"/>
              </p:ext>
            </p:extLst>
          </p:nvPr>
        </p:nvGraphicFramePr>
        <p:xfrm>
          <a:off x="152400" y="457200"/>
          <a:ext cx="8763000" cy="1081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9670"/>
                <a:gridCol w="7273330"/>
              </a:tblGrid>
              <a:tr h="1081088">
                <a:tc>
                  <a:txBody>
                    <a:bodyPr/>
                    <a:lstStyle/>
                    <a:p>
                      <a:pPr marL="0" marR="0" indent="-571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917" marR="629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50" dirty="0">
                          <a:effectLst/>
                        </a:rPr>
                        <a:t>S J P N Trust's</a:t>
                      </a:r>
                      <a:endParaRPr lang="en-US" sz="1100" kern="15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Hirasugar</a:t>
                      </a:r>
                      <a:r>
                        <a:rPr lang="en-US" sz="2400" kern="1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Institute of Technology, </a:t>
                      </a:r>
                      <a:r>
                        <a:rPr lang="en-US" sz="2400" kern="1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Nidasoshi</a:t>
                      </a:r>
                      <a:r>
                        <a:rPr lang="en-US" sz="2400" kern="1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Inculcating Values, Promoting Prosperity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Approved </a:t>
                      </a: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by AICTE, Recognized by Govt. of Karnataka, Affiliated to VTU  </a:t>
                      </a:r>
                      <a:r>
                        <a:rPr lang="en-US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Belagavi</a:t>
                      </a: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endParaRPr lang="en-US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7" marR="62917" marT="0" marB="0" anchor="ctr"/>
                </a:tc>
              </a:tr>
            </a:tbl>
          </a:graphicData>
        </a:graphic>
      </p:graphicFrame>
      <p:pic>
        <p:nvPicPr>
          <p:cNvPr id="5" name="Picture 1" descr="Description: hit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533400"/>
            <a:ext cx="8953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24200" y="52578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Prof. </a:t>
            </a:r>
            <a:r>
              <a:rPr lang="en-US" sz="2000" b="1" dirty="0" err="1" smtClean="0"/>
              <a:t>Ravindra</a:t>
            </a:r>
            <a:r>
              <a:rPr lang="en-US" sz="2000" b="1" dirty="0" smtClean="0"/>
              <a:t> R. </a:t>
            </a:r>
            <a:r>
              <a:rPr lang="en-US" sz="2000" b="1" dirty="0" err="1" smtClean="0"/>
              <a:t>Patil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5703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8600"/>
            <a:ext cx="8153400" cy="5943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5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5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puts</a:t>
            </a:r>
            <a:r>
              <a:rPr lang="en-US" sz="5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():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fputs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const</a:t>
            </a:r>
            <a:r>
              <a:rPr lang="en-US" dirty="0" smtClean="0">
                <a:solidFill>
                  <a:schemeClr val="tx1"/>
                </a:solidFill>
              </a:rPr>
              <a:t> char *</a:t>
            </a:r>
            <a:r>
              <a:rPr lang="en-US" dirty="0" err="1" smtClean="0">
                <a:solidFill>
                  <a:schemeClr val="tx1"/>
                </a:solidFill>
              </a:rPr>
              <a:t>str</a:t>
            </a:r>
            <a:r>
              <a:rPr lang="en-US" dirty="0" smtClean="0">
                <a:solidFill>
                  <a:schemeClr val="tx1"/>
                </a:solidFill>
              </a:rPr>
              <a:t>,  FILE *stream)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Parameters</a:t>
            </a: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str</a:t>
            </a:r>
            <a:r>
              <a:rPr lang="en-US" dirty="0" smtClean="0">
                <a:solidFill>
                  <a:schemeClr val="tx1"/>
                </a:solidFill>
              </a:rPr>
              <a:t> − This is an array containing the null-terminated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sequence of characters to be written.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stream</a:t>
            </a:r>
            <a:r>
              <a:rPr lang="en-US" dirty="0" smtClean="0">
                <a:solidFill>
                  <a:schemeClr val="tx1"/>
                </a:solidFill>
              </a:rPr>
              <a:t> − This is the pointer to a FILE object that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identifies the stream where the string is to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be written.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Return Value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This function returns a non-negative value, or else on error it returns EOF.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0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35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Syntax:</a:t>
            </a:r>
          </a:p>
          <a:p>
            <a:pPr marL="0" indent="0">
              <a:buNone/>
            </a:pPr>
            <a:r>
              <a:rPr lang="en-US" dirty="0" smtClean="0"/>
              <a:t>FILE *</a:t>
            </a:r>
            <a:r>
              <a:rPr lang="en-US" dirty="0" err="1" smtClean="0"/>
              <a:t>fopen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*filename, </a:t>
            </a:r>
            <a:r>
              <a:rPr lang="en-US" dirty="0" err="1" smtClean="0"/>
              <a:t>const</a:t>
            </a:r>
            <a:r>
              <a:rPr lang="en-US" dirty="0" smtClean="0"/>
              <a:t> char *mode)</a:t>
            </a:r>
          </a:p>
          <a:p>
            <a:pPr marL="0" indent="0">
              <a:buNone/>
            </a:pPr>
            <a:r>
              <a:rPr lang="en-US" b="1" dirty="0" smtClean="0"/>
              <a:t>Parameters</a:t>
            </a:r>
          </a:p>
          <a:p>
            <a:r>
              <a:rPr lang="en-US" b="1" dirty="0" smtClean="0"/>
              <a:t>filename</a:t>
            </a:r>
            <a:r>
              <a:rPr lang="en-US" dirty="0" smtClean="0"/>
              <a:t> − This is the C string containing the name of the file to be opened.</a:t>
            </a:r>
          </a:p>
          <a:p>
            <a:r>
              <a:rPr lang="en-US" b="1" dirty="0" smtClean="0"/>
              <a:t>mode</a:t>
            </a:r>
            <a:r>
              <a:rPr lang="en-US" dirty="0" smtClean="0"/>
              <a:t> − This is the C string containing a file access mode. It includes </a:t>
            </a:r>
          </a:p>
          <a:p>
            <a:pPr marL="0" indent="0">
              <a:buNone/>
            </a:pPr>
            <a:r>
              <a:rPr lang="en-US" b="1" dirty="0" smtClean="0"/>
              <a:t>Return Value</a:t>
            </a:r>
          </a:p>
          <a:p>
            <a:r>
              <a:rPr lang="en-US" dirty="0" smtClean="0"/>
              <a:t>This function returns a FILE pointer. Otherwise, NULL is returned and the global variable </a:t>
            </a:r>
            <a:r>
              <a:rPr lang="en-US" dirty="0" err="1" smtClean="0"/>
              <a:t>errno</a:t>
            </a:r>
            <a:r>
              <a:rPr lang="en-US" dirty="0" smtClean="0"/>
              <a:t> is set to indicate the error.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95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7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47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gets</a:t>
            </a:r>
            <a:r>
              <a:rPr lang="en-US" sz="4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indent="0"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   char *</a:t>
            </a:r>
            <a:r>
              <a:rPr lang="en-US" dirty="0" err="1" smtClean="0"/>
              <a:t>fgets</a:t>
            </a:r>
            <a:r>
              <a:rPr lang="en-US" dirty="0" smtClean="0"/>
              <a:t>(char *</a:t>
            </a:r>
            <a:r>
              <a:rPr lang="en-US" dirty="0" err="1" smtClean="0"/>
              <a:t>str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n, FILE *stream)</a:t>
            </a:r>
          </a:p>
          <a:p>
            <a:pPr marL="0" indent="0">
              <a:buNone/>
            </a:pPr>
            <a:r>
              <a:rPr lang="en-US" b="1" dirty="0" smtClean="0"/>
              <a:t>Parameters</a:t>
            </a:r>
          </a:p>
          <a:p>
            <a:r>
              <a:rPr lang="en-US" b="1" dirty="0" err="1" smtClean="0"/>
              <a:t>str</a:t>
            </a:r>
            <a:r>
              <a:rPr lang="en-US" dirty="0" smtClean="0"/>
              <a:t> − This is the pointer to an array of chars where the string read is stored.</a:t>
            </a:r>
          </a:p>
          <a:p>
            <a:r>
              <a:rPr lang="en-US" b="1" dirty="0" smtClean="0"/>
              <a:t>n</a:t>
            </a:r>
            <a:r>
              <a:rPr lang="en-US" dirty="0" smtClean="0"/>
              <a:t> − This is the maximum number of characters to be read (including the final null-character). Usually, the length of the array passed as </a:t>
            </a:r>
            <a:r>
              <a:rPr lang="en-US" dirty="0" err="1" smtClean="0"/>
              <a:t>str</a:t>
            </a:r>
            <a:r>
              <a:rPr lang="en-US" dirty="0" smtClean="0"/>
              <a:t> is used.</a:t>
            </a:r>
          </a:p>
          <a:p>
            <a:r>
              <a:rPr lang="en-US" b="1" dirty="0" smtClean="0"/>
              <a:t>stream</a:t>
            </a:r>
            <a:r>
              <a:rPr lang="en-US" dirty="0" smtClean="0"/>
              <a:t> − This is the pointer to a FILE object that identifies the stream where characters are read from.</a:t>
            </a:r>
          </a:p>
          <a:p>
            <a:pPr marL="0" indent="0">
              <a:buNone/>
            </a:pPr>
            <a:r>
              <a:rPr lang="en-US" b="1" dirty="0" smtClean="0"/>
              <a:t>Return Value</a:t>
            </a:r>
          </a:p>
          <a:p>
            <a:r>
              <a:rPr lang="en-US" dirty="0" smtClean="0"/>
              <a:t>On success, the function returns the same </a:t>
            </a:r>
            <a:r>
              <a:rPr lang="en-US" dirty="0" err="1" smtClean="0"/>
              <a:t>str</a:t>
            </a:r>
            <a:r>
              <a:rPr lang="en-US" dirty="0" smtClean="0"/>
              <a:t> parameter. If the End-of-File is encountered and no characters have been read, the contents of </a:t>
            </a:r>
            <a:r>
              <a:rPr lang="en-US" dirty="0" err="1" smtClean="0"/>
              <a:t>str</a:t>
            </a:r>
            <a:r>
              <a:rPr lang="en-US" dirty="0" smtClean="0"/>
              <a:t> remain unchanged and a null pointer is returned.</a:t>
            </a:r>
          </a:p>
          <a:p>
            <a:r>
              <a:rPr lang="en-US" dirty="0" smtClean="0"/>
              <a:t>If an error occurs, a null pointer is returned.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66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Syntax: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fgetc</a:t>
            </a:r>
            <a:r>
              <a:rPr lang="en-US" dirty="0" smtClean="0"/>
              <a:t>(FILE *stream)</a:t>
            </a:r>
          </a:p>
          <a:p>
            <a:pPr marL="0" indent="0">
              <a:buNone/>
            </a:pPr>
            <a:r>
              <a:rPr lang="en-US" b="1" dirty="0" smtClean="0"/>
              <a:t>Parameters</a:t>
            </a:r>
          </a:p>
          <a:p>
            <a:r>
              <a:rPr lang="en-US" b="1" dirty="0" smtClean="0"/>
              <a:t>stream</a:t>
            </a:r>
            <a:r>
              <a:rPr lang="en-US" dirty="0" smtClean="0"/>
              <a:t> − This is the pointer to a FILE object that identifies the stream on which the operation is to be performed.</a:t>
            </a:r>
          </a:p>
          <a:p>
            <a:pPr marL="0" indent="0">
              <a:buNone/>
            </a:pPr>
            <a:r>
              <a:rPr lang="en-US" b="1" dirty="0" smtClean="0"/>
              <a:t>Return Value</a:t>
            </a:r>
          </a:p>
          <a:p>
            <a:r>
              <a:rPr lang="en-US" dirty="0" smtClean="0"/>
              <a:t>This function returns the character read as an unsigned char cast to an </a:t>
            </a:r>
            <a:r>
              <a:rPr lang="en-US" dirty="0" err="1" smtClean="0"/>
              <a:t>int</a:t>
            </a:r>
            <a:r>
              <a:rPr lang="en-US" dirty="0" smtClean="0"/>
              <a:t> or EOF on end of file or error.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5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Syntax: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fputc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char, FILE *stream)</a:t>
            </a:r>
            <a:r>
              <a:rPr lang="en-US" b="1" dirty="0" smtClean="0"/>
              <a:t>Parameters</a:t>
            </a:r>
          </a:p>
          <a:p>
            <a:r>
              <a:rPr lang="en-US" b="1" dirty="0" smtClean="0"/>
              <a:t>char</a:t>
            </a:r>
            <a:r>
              <a:rPr lang="en-US" dirty="0" smtClean="0"/>
              <a:t> − This is the character to be written. This is passed as its </a:t>
            </a:r>
            <a:r>
              <a:rPr lang="en-US" dirty="0" err="1" smtClean="0"/>
              <a:t>int</a:t>
            </a:r>
            <a:r>
              <a:rPr lang="en-US" dirty="0" smtClean="0"/>
              <a:t> promotion.</a:t>
            </a:r>
          </a:p>
          <a:p>
            <a:r>
              <a:rPr lang="en-US" b="1" dirty="0" smtClean="0"/>
              <a:t>stream</a:t>
            </a:r>
            <a:r>
              <a:rPr lang="en-US" dirty="0" smtClean="0"/>
              <a:t> − This is the pointer to a FILE object that identifies the stream where the character is to be written.</a:t>
            </a:r>
          </a:p>
          <a:p>
            <a:pPr marL="0" indent="0">
              <a:buNone/>
            </a:pPr>
            <a:r>
              <a:rPr lang="en-US" b="1" dirty="0" smtClean="0"/>
              <a:t>Return Value</a:t>
            </a:r>
          </a:p>
          <a:p>
            <a:r>
              <a:rPr lang="en-US" dirty="0" smtClean="0"/>
              <a:t>If there are no errors, the same character that has been written is returned. If an error occurs, EOF is returned and the error indicator is set.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34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eof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Syntax: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feof</a:t>
            </a:r>
            <a:r>
              <a:rPr lang="en-US" dirty="0" smtClean="0"/>
              <a:t>(FILE *stream)</a:t>
            </a:r>
          </a:p>
          <a:p>
            <a:pPr marL="0" indent="0">
              <a:buNone/>
            </a:pPr>
            <a:r>
              <a:rPr lang="en-US" b="1" dirty="0" smtClean="0"/>
              <a:t>Parameters</a:t>
            </a:r>
          </a:p>
          <a:p>
            <a:r>
              <a:rPr lang="en-US" b="1" dirty="0" smtClean="0"/>
              <a:t>stream</a:t>
            </a:r>
            <a:r>
              <a:rPr lang="en-US" dirty="0" smtClean="0"/>
              <a:t> − This is the pointer to a FILE object that identifies the stream.</a:t>
            </a:r>
          </a:p>
          <a:p>
            <a:pPr marL="0" indent="0">
              <a:buNone/>
            </a:pPr>
            <a:r>
              <a:rPr lang="en-US" b="1" dirty="0" smtClean="0"/>
              <a:t>Return Value</a:t>
            </a:r>
          </a:p>
          <a:p>
            <a:r>
              <a:rPr lang="en-US" dirty="0" smtClean="0"/>
              <a:t>This function returns a non-zero value when End-of-File indicator associated with the stream is set, else zero is returned.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01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Mode of operations performed on a file in C language</a:t>
            </a:r>
            <a:r>
              <a:rPr lang="en-US" b="1" dirty="0" smtClean="0">
                <a:effectLst/>
              </a:rPr>
              <a:t>:</a:t>
            </a:r>
            <a:br>
              <a:rPr lang="en-US" b="1" dirty="0" smtClean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There are many modes in opening a file. Based on the mode of file, it can be opened for reading or writing or appending the texts. They are listed below.</a:t>
            </a:r>
          </a:p>
          <a:p>
            <a:r>
              <a:rPr lang="en-US" b="1" dirty="0" smtClean="0">
                <a:effectLst/>
              </a:rPr>
              <a:t>r – </a:t>
            </a:r>
            <a:r>
              <a:rPr lang="en-US" dirty="0" smtClean="0">
                <a:effectLst/>
              </a:rPr>
              <a:t>Opens a file in read mode and sets pointer to the first character in the file. It returns null if file does not exist.</a:t>
            </a:r>
          </a:p>
          <a:p>
            <a:r>
              <a:rPr lang="en-US" b="1" dirty="0" smtClean="0">
                <a:effectLst/>
              </a:rPr>
              <a:t>w –</a:t>
            </a:r>
            <a:r>
              <a:rPr lang="en-US" dirty="0" smtClean="0">
                <a:effectLst/>
              </a:rPr>
              <a:t> Opens a file in write mode. It returns null if file could not be opened. If file exists, data are overwritten.</a:t>
            </a:r>
          </a:p>
          <a:p>
            <a:r>
              <a:rPr lang="en-US" b="1" dirty="0" smtClean="0">
                <a:effectLst/>
              </a:rPr>
              <a:t>a – </a:t>
            </a:r>
            <a:r>
              <a:rPr lang="en-US" dirty="0" smtClean="0">
                <a:effectLst/>
              </a:rPr>
              <a:t>Opens a file in append mode.  It returns null if file couldn’t be opened.</a:t>
            </a:r>
          </a:p>
          <a:p>
            <a:r>
              <a:rPr lang="en-US" b="1" dirty="0" smtClean="0">
                <a:effectLst/>
              </a:rPr>
              <a:t>r+ – </a:t>
            </a:r>
            <a:r>
              <a:rPr lang="en-US" dirty="0" smtClean="0">
                <a:effectLst/>
              </a:rPr>
              <a:t>Opens a file for read and write mode and sets pointer to the first character in the file.</a:t>
            </a:r>
          </a:p>
          <a:p>
            <a:r>
              <a:rPr lang="en-US" b="1" dirty="0" smtClean="0">
                <a:effectLst/>
              </a:rPr>
              <a:t>w+ – </a:t>
            </a:r>
            <a:r>
              <a:rPr lang="en-US" dirty="0" smtClean="0">
                <a:effectLst/>
              </a:rPr>
              <a:t>opens a file for read and write mode and sets pointer to the first character in the file.</a:t>
            </a:r>
          </a:p>
          <a:p>
            <a:r>
              <a:rPr lang="en-US" b="1" dirty="0" smtClean="0">
                <a:effectLst/>
              </a:rPr>
              <a:t>a+ – </a:t>
            </a:r>
            <a:r>
              <a:rPr lang="en-US" dirty="0" smtClean="0">
                <a:effectLst/>
              </a:rPr>
              <a:t>Opens a file for read and write mode and sets pointer to the first character in the file. But, it can’t modify existing contents.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25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549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fopen()</vt:lpstr>
      <vt:lpstr>PowerPoint Presentation</vt:lpstr>
      <vt:lpstr>fgetc()</vt:lpstr>
      <vt:lpstr>fputc()</vt:lpstr>
      <vt:lpstr>feof()</vt:lpstr>
      <vt:lpstr> Mode of operations performed on a file in C language: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Ravindra</cp:lastModifiedBy>
  <cp:revision>8</cp:revision>
  <dcterms:created xsi:type="dcterms:W3CDTF">2017-11-09T07:00:42Z</dcterms:created>
  <dcterms:modified xsi:type="dcterms:W3CDTF">2018-11-25T10:32:48Z</dcterms:modified>
</cp:coreProperties>
</file>